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4"/>
  </p:notesMasterIdLst>
  <p:sldIdLst>
    <p:sldId id="256" r:id="rId2"/>
    <p:sldId id="286" r:id="rId3"/>
    <p:sldId id="359" r:id="rId4"/>
    <p:sldId id="360" r:id="rId5"/>
    <p:sldId id="348" r:id="rId6"/>
    <p:sldId id="349" r:id="rId7"/>
    <p:sldId id="351" r:id="rId8"/>
    <p:sldId id="352" r:id="rId9"/>
    <p:sldId id="356" r:id="rId10"/>
    <p:sldId id="353" r:id="rId11"/>
    <p:sldId id="350" r:id="rId12"/>
    <p:sldId id="354" r:id="rId13"/>
    <p:sldId id="357" r:id="rId14"/>
    <p:sldId id="355" r:id="rId15"/>
    <p:sldId id="358" r:id="rId16"/>
    <p:sldId id="308" r:id="rId17"/>
    <p:sldId id="281" r:id="rId18"/>
    <p:sldId id="282" r:id="rId19"/>
    <p:sldId id="283" r:id="rId20"/>
    <p:sldId id="284" r:id="rId21"/>
    <p:sldId id="285" r:id="rId22"/>
    <p:sldId id="280" r:id="rId23"/>
  </p:sldIdLst>
  <p:sldSz cx="12192000" cy="6858000"/>
  <p:notesSz cx="6858000" cy="9144000"/>
  <p:embeddedFontLst>
    <p:embeddedFont>
      <p:font typeface="Imperial Sans Text" panose="020B0503020202020204" pitchFamily="34" charset="77"/>
      <p:regular r:id="rId25"/>
      <p:bold r:id="rId26"/>
    </p:embeddedFont>
    <p:embeddedFont>
      <p:font typeface="Imperial Sans Text Medium" panose="020B0603020202020204" pitchFamily="34" charset="77"/>
      <p:regular r:id="rId27"/>
    </p:embeddedFont>
    <p:embeddedFont>
      <p:font typeface="Imperial Sans Text Semibold" panose="020B0703020202020204" pitchFamily="34" charset="77"/>
      <p:regular r:id="rId28"/>
      <p:bold r:id="rId29"/>
    </p:embeddedFont>
    <p:embeddedFont>
      <p:font typeface="Montserrat SemiBold" panose="020F0502020204030204" pitchFamily="34" charset="0"/>
      <p:regular r:id="rId30"/>
      <p:bold r:id="rId31"/>
      <p:italic r:id="rId32"/>
      <p:boldItalic r:id="rId33"/>
    </p:embeddedFont>
  </p:embeddedFontLst>
  <p:defaultText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7DC"/>
    <a:srgbClr val="F8F3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1D34FA-CDB5-A24A-B56B-AE450660E8D2}" v="44" dt="2025-03-12T08:08:46.884"/>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545" autoAdjust="0"/>
    <p:restoredTop sz="94681"/>
  </p:normalViewPr>
  <p:slideViewPr>
    <p:cSldViewPr snapToGrid="0" showGuides="1">
      <p:cViewPr>
        <p:scale>
          <a:sx n="97" d="100"/>
          <a:sy n="97" d="100"/>
        </p:scale>
        <p:origin x="480" y="240"/>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unne, Patrick J" userId="dc1a87ca-e204-404d-ace5-f837b74918e4" providerId="ADAL" clId="{71D09007-18E0-F547-8BD0-2FA8F43E4BAA}"/>
    <pc:docChg chg="custSel addSld delSld modSld">
      <pc:chgData name="Dunne, Patrick J" userId="dc1a87ca-e204-404d-ace5-f837b74918e4" providerId="ADAL" clId="{71D09007-18E0-F547-8BD0-2FA8F43E4BAA}" dt="2025-02-06T10:31:59.967" v="2433" actId="20577"/>
      <pc:docMkLst>
        <pc:docMk/>
      </pc:docMkLst>
      <pc:sldChg chg="modSp mod">
        <pc:chgData name="Dunne, Patrick J" userId="dc1a87ca-e204-404d-ace5-f837b74918e4" providerId="ADAL" clId="{71D09007-18E0-F547-8BD0-2FA8F43E4BAA}" dt="2025-02-06T09:58:37.234" v="9" actId="20577"/>
        <pc:sldMkLst>
          <pc:docMk/>
          <pc:sldMk cId="2728557564" sldId="256"/>
        </pc:sldMkLst>
        <pc:spChg chg="mod">
          <ac:chgData name="Dunne, Patrick J" userId="dc1a87ca-e204-404d-ace5-f837b74918e4" providerId="ADAL" clId="{71D09007-18E0-F547-8BD0-2FA8F43E4BAA}" dt="2025-02-06T09:58:37.234" v="9" actId="20577"/>
          <ac:spMkLst>
            <pc:docMk/>
            <pc:sldMk cId="2728557564" sldId="256"/>
            <ac:spMk id="3" creationId="{6C5F6F5F-6ADB-06BB-06A0-574E78E6CE67}"/>
          </ac:spMkLst>
        </pc:spChg>
      </pc:sldChg>
      <pc:sldChg chg="addSp modSp mod">
        <pc:chgData name="Dunne, Patrick J" userId="dc1a87ca-e204-404d-ace5-f837b74918e4" providerId="ADAL" clId="{71D09007-18E0-F547-8BD0-2FA8F43E4BAA}" dt="2025-02-06T10:24:14.873" v="1868" actId="20577"/>
        <pc:sldMkLst>
          <pc:docMk/>
          <pc:sldMk cId="267190456" sldId="286"/>
        </pc:sldMkLst>
        <pc:spChg chg="mod">
          <ac:chgData name="Dunne, Patrick J" userId="dc1a87ca-e204-404d-ace5-f837b74918e4" providerId="ADAL" clId="{71D09007-18E0-F547-8BD0-2FA8F43E4BAA}" dt="2025-02-06T10:04:11.548" v="609" actId="20577"/>
          <ac:spMkLst>
            <pc:docMk/>
            <pc:sldMk cId="267190456" sldId="286"/>
            <ac:spMk id="2" creationId="{B6F8C8C1-3698-CAA9-22F4-C44358CE4C0F}"/>
          </ac:spMkLst>
        </pc:spChg>
        <pc:spChg chg="mod">
          <ac:chgData name="Dunne, Patrick J" userId="dc1a87ca-e204-404d-ace5-f837b74918e4" providerId="ADAL" clId="{71D09007-18E0-F547-8BD0-2FA8F43E4BAA}" dt="2025-02-06T10:24:14.873" v="1868" actId="20577"/>
          <ac:spMkLst>
            <pc:docMk/>
            <pc:sldMk cId="267190456" sldId="286"/>
            <ac:spMk id="3" creationId="{D401867D-E2AD-C30E-0EA2-B01434BE579E}"/>
          </ac:spMkLst>
        </pc:spChg>
      </pc:sldChg>
      <pc:sldChg chg="addSp delSp modSp new del mod modClrScheme chgLayout">
        <pc:chgData name="Dunne, Patrick J" userId="dc1a87ca-e204-404d-ace5-f837b74918e4" providerId="ADAL" clId="{71D09007-18E0-F547-8BD0-2FA8F43E4BAA}" dt="2025-02-06T10:12:12.766" v="948" actId="2696"/>
        <pc:sldMkLst>
          <pc:docMk/>
          <pc:sldMk cId="2447197505" sldId="309"/>
        </pc:sldMkLst>
      </pc:sldChg>
      <pc:sldChg chg="addSp delSp modSp new mod modClrScheme chgLayout">
        <pc:chgData name="Dunne, Patrick J" userId="dc1a87ca-e204-404d-ace5-f837b74918e4" providerId="ADAL" clId="{71D09007-18E0-F547-8BD0-2FA8F43E4BAA}" dt="2025-02-06T10:17:40.432" v="1700" actId="207"/>
        <pc:sldMkLst>
          <pc:docMk/>
          <pc:sldMk cId="1324484387" sldId="310"/>
        </pc:sldMkLst>
      </pc:sldChg>
      <pc:sldChg chg="addSp delSp modSp add mod delAnim modAnim">
        <pc:chgData name="Dunne, Patrick J" userId="dc1a87ca-e204-404d-ace5-f837b74918e4" providerId="ADAL" clId="{71D09007-18E0-F547-8BD0-2FA8F43E4BAA}" dt="2025-02-06T10:20:29.963" v="1714"/>
        <pc:sldMkLst>
          <pc:docMk/>
          <pc:sldMk cId="2498125931" sldId="311"/>
        </pc:sldMkLst>
      </pc:sldChg>
      <pc:sldChg chg="addSp delSp modSp new mod">
        <pc:chgData name="Dunne, Patrick J" userId="dc1a87ca-e204-404d-ace5-f837b74918e4" providerId="ADAL" clId="{71D09007-18E0-F547-8BD0-2FA8F43E4BAA}" dt="2025-02-06T10:31:59.967" v="2433" actId="20577"/>
        <pc:sldMkLst>
          <pc:docMk/>
          <pc:sldMk cId="3134863416" sldId="312"/>
        </pc:sldMkLst>
      </pc:sldChg>
      <pc:sldChg chg="addSp delSp modSp new mod modClrScheme chgLayout">
        <pc:chgData name="Dunne, Patrick J" userId="dc1a87ca-e204-404d-ace5-f837b74918e4" providerId="ADAL" clId="{71D09007-18E0-F547-8BD0-2FA8F43E4BAA}" dt="2025-02-06T10:31:11.967" v="2350" actId="20577"/>
        <pc:sldMkLst>
          <pc:docMk/>
          <pc:sldMk cId="3653214121" sldId="313"/>
        </pc:sldMkLst>
      </pc:sldChg>
    </pc:docChg>
  </pc:docChgLst>
  <pc:docChgLst>
    <pc:chgData name="Dunne, Patrick J" userId="dc1a87ca-e204-404d-ace5-f837b74918e4" providerId="ADAL" clId="{CB421CA9-96CE-1846-84FC-F9406262A43D}"/>
    <pc:docChg chg="undo custSel addSld delSld modSld sldOrd modMainMaster">
      <pc:chgData name="Dunne, Patrick J" userId="dc1a87ca-e204-404d-ace5-f837b74918e4" providerId="ADAL" clId="{CB421CA9-96CE-1846-84FC-F9406262A43D}" dt="2025-03-05T08:45:47.701" v="6604" actId="20577"/>
      <pc:docMkLst>
        <pc:docMk/>
      </pc:docMkLst>
      <pc:sldChg chg="modSp mod">
        <pc:chgData name="Dunne, Patrick J" userId="dc1a87ca-e204-404d-ace5-f837b74918e4" providerId="ADAL" clId="{CB421CA9-96CE-1846-84FC-F9406262A43D}" dt="2025-03-03T13:31:13.923" v="16" actId="20577"/>
        <pc:sldMkLst>
          <pc:docMk/>
          <pc:sldMk cId="2728557564" sldId="256"/>
        </pc:sldMkLst>
        <pc:spChg chg="mod">
          <ac:chgData name="Dunne, Patrick J" userId="dc1a87ca-e204-404d-ace5-f837b74918e4" providerId="ADAL" clId="{CB421CA9-96CE-1846-84FC-F9406262A43D}" dt="2025-03-03T13:31:13.923" v="16" actId="20577"/>
          <ac:spMkLst>
            <pc:docMk/>
            <pc:sldMk cId="2728557564" sldId="256"/>
            <ac:spMk id="3" creationId="{6C5F6F5F-6ADB-06BB-06A0-574E78E6CE67}"/>
          </ac:spMkLst>
        </pc:spChg>
      </pc:sldChg>
      <pc:sldChg chg="addSp delSp modSp add mod modClrScheme chgLayout modNotes">
        <pc:chgData name="Dunne, Patrick J" userId="dc1a87ca-e204-404d-ace5-f837b74918e4" providerId="ADAL" clId="{CB421CA9-96CE-1846-84FC-F9406262A43D}" dt="2025-03-03T13:36:08.446" v="414" actId="20577"/>
        <pc:sldMkLst>
          <pc:docMk/>
          <pc:sldMk cId="0" sldId="261"/>
        </pc:sldMkLst>
      </pc:sldChg>
      <pc:sldChg chg="addSp delSp modSp add mod modClrScheme chgLayout">
        <pc:chgData name="Dunne, Patrick J" userId="dc1a87ca-e204-404d-ace5-f837b74918e4" providerId="ADAL" clId="{CB421CA9-96CE-1846-84FC-F9406262A43D}" dt="2025-03-03T13:37:02.833" v="453" actId="20577"/>
        <pc:sldMkLst>
          <pc:docMk/>
          <pc:sldMk cId="0" sldId="262"/>
        </pc:sldMkLst>
      </pc:sldChg>
      <pc:sldChg chg="addSp delSp modSp add mod modClrScheme chgLayout">
        <pc:chgData name="Dunne, Patrick J" userId="dc1a87ca-e204-404d-ace5-f837b74918e4" providerId="ADAL" clId="{CB421CA9-96CE-1846-84FC-F9406262A43D}" dt="2025-03-03T13:37:12.970" v="455"/>
        <pc:sldMkLst>
          <pc:docMk/>
          <pc:sldMk cId="0" sldId="263"/>
        </pc:sldMkLst>
      </pc:sldChg>
      <pc:sldChg chg="addSp delSp modSp add mod modClrScheme chgLayout">
        <pc:chgData name="Dunne, Patrick J" userId="dc1a87ca-e204-404d-ace5-f837b74918e4" providerId="ADAL" clId="{CB421CA9-96CE-1846-84FC-F9406262A43D}" dt="2025-03-03T13:37:20.832" v="476" actId="20577"/>
        <pc:sldMkLst>
          <pc:docMk/>
          <pc:sldMk cId="0" sldId="264"/>
        </pc:sldMkLst>
      </pc:sldChg>
      <pc:sldChg chg="addSp delSp modSp add del mod modClrScheme chgLayout">
        <pc:chgData name="Dunne, Patrick J" userId="dc1a87ca-e204-404d-ace5-f837b74918e4" providerId="ADAL" clId="{CB421CA9-96CE-1846-84FC-F9406262A43D}" dt="2025-03-03T13:43:28.502" v="606" actId="2696"/>
        <pc:sldMkLst>
          <pc:docMk/>
          <pc:sldMk cId="0" sldId="265"/>
        </pc:sldMkLst>
      </pc:sldChg>
      <pc:sldChg chg="addSp delSp modSp add mod modClrScheme chgLayout">
        <pc:chgData name="Dunne, Patrick J" userId="dc1a87ca-e204-404d-ace5-f837b74918e4" providerId="ADAL" clId="{CB421CA9-96CE-1846-84FC-F9406262A43D}" dt="2025-03-03T16:50:20.215" v="5646" actId="20577"/>
        <pc:sldMkLst>
          <pc:docMk/>
          <pc:sldMk cId="0" sldId="266"/>
        </pc:sldMkLst>
      </pc:sldChg>
      <pc:sldChg chg="addSp delSp modSp add del mod modClrScheme chgLayout">
        <pc:chgData name="Dunne, Patrick J" userId="dc1a87ca-e204-404d-ace5-f837b74918e4" providerId="ADAL" clId="{CB421CA9-96CE-1846-84FC-F9406262A43D}" dt="2025-03-03T17:05:34.073" v="6206" actId="2696"/>
        <pc:sldMkLst>
          <pc:docMk/>
          <pc:sldMk cId="0" sldId="267"/>
        </pc:sldMkLst>
      </pc:sldChg>
      <pc:sldChg chg="add">
        <pc:chgData name="Dunne, Patrick J" userId="dc1a87ca-e204-404d-ace5-f837b74918e4" providerId="ADAL" clId="{CB421CA9-96CE-1846-84FC-F9406262A43D}" dt="2025-03-03T17:05:37.611" v="6207"/>
        <pc:sldMkLst>
          <pc:docMk/>
          <pc:sldMk cId="3120500643" sldId="267"/>
        </pc:sldMkLst>
      </pc:sldChg>
      <pc:sldChg chg="addSp modSp add del mod modClrScheme chgLayout">
        <pc:chgData name="Dunne, Patrick J" userId="dc1a87ca-e204-404d-ace5-f837b74918e4" providerId="ADAL" clId="{CB421CA9-96CE-1846-84FC-F9406262A43D}" dt="2025-03-03T17:05:01.171" v="6203" actId="2696"/>
        <pc:sldMkLst>
          <pc:docMk/>
          <pc:sldMk cId="0" sldId="268"/>
        </pc:sldMkLst>
      </pc:sldChg>
      <pc:sldChg chg="modSp add mod">
        <pc:chgData name="Dunne, Patrick J" userId="dc1a87ca-e204-404d-ace5-f837b74918e4" providerId="ADAL" clId="{CB421CA9-96CE-1846-84FC-F9406262A43D}" dt="2025-03-03T17:08:04.402" v="6208" actId="1076"/>
        <pc:sldMkLst>
          <pc:docMk/>
          <pc:sldMk cId="1879279038" sldId="268"/>
        </pc:sldMkLst>
      </pc:sldChg>
      <pc:sldChg chg="addSp delSp modSp add del mod modClrScheme chgLayout">
        <pc:chgData name="Dunne, Patrick J" userId="dc1a87ca-e204-404d-ace5-f837b74918e4" providerId="ADAL" clId="{CB421CA9-96CE-1846-84FC-F9406262A43D}" dt="2025-03-03T17:05:01.171" v="6203" actId="2696"/>
        <pc:sldMkLst>
          <pc:docMk/>
          <pc:sldMk cId="0" sldId="269"/>
        </pc:sldMkLst>
      </pc:sldChg>
      <pc:sldChg chg="modSp add mod">
        <pc:chgData name="Dunne, Patrick J" userId="dc1a87ca-e204-404d-ace5-f837b74918e4" providerId="ADAL" clId="{CB421CA9-96CE-1846-84FC-F9406262A43D}" dt="2025-03-03T17:12:22.143" v="6448" actId="20577"/>
        <pc:sldMkLst>
          <pc:docMk/>
          <pc:sldMk cId="1110347684" sldId="269"/>
        </pc:sldMkLst>
      </pc:sldChg>
      <pc:sldChg chg="addSp modSp add mod modClrScheme chgLayout">
        <pc:chgData name="Dunne, Patrick J" userId="dc1a87ca-e204-404d-ace5-f837b74918e4" providerId="ADAL" clId="{CB421CA9-96CE-1846-84FC-F9406262A43D}" dt="2025-03-03T13:46:14.053" v="635" actId="14100"/>
        <pc:sldMkLst>
          <pc:docMk/>
          <pc:sldMk cId="0" sldId="271"/>
        </pc:sldMkLst>
      </pc:sldChg>
      <pc:sldChg chg="modSp mod">
        <pc:chgData name="Dunne, Patrick J" userId="dc1a87ca-e204-404d-ace5-f837b74918e4" providerId="ADAL" clId="{CB421CA9-96CE-1846-84FC-F9406262A43D}" dt="2025-03-03T13:32:28.182" v="239" actId="20577"/>
        <pc:sldMkLst>
          <pc:docMk/>
          <pc:sldMk cId="267190456" sldId="286"/>
        </pc:sldMkLst>
        <pc:spChg chg="mod">
          <ac:chgData name="Dunne, Patrick J" userId="dc1a87ca-e204-404d-ace5-f837b74918e4" providerId="ADAL" clId="{CB421CA9-96CE-1846-84FC-F9406262A43D}" dt="2025-03-03T13:32:28.182" v="239" actId="20577"/>
          <ac:spMkLst>
            <pc:docMk/>
            <pc:sldMk cId="267190456" sldId="286"/>
            <ac:spMk id="3" creationId="{D401867D-E2AD-C30E-0EA2-B01434BE579E}"/>
          </ac:spMkLst>
        </pc:spChg>
      </pc:sldChg>
      <pc:sldChg chg="modSp mod">
        <pc:chgData name="Dunne, Patrick J" userId="dc1a87ca-e204-404d-ace5-f837b74918e4" providerId="ADAL" clId="{CB421CA9-96CE-1846-84FC-F9406262A43D}" dt="2025-03-03T13:33:33.531" v="321" actId="20577"/>
        <pc:sldMkLst>
          <pc:docMk/>
          <pc:sldMk cId="4083771616" sldId="309"/>
        </pc:sldMkLst>
      </pc:sldChg>
      <pc:sldChg chg="del">
        <pc:chgData name="Dunne, Patrick J" userId="dc1a87ca-e204-404d-ace5-f837b74918e4" providerId="ADAL" clId="{CB421CA9-96CE-1846-84FC-F9406262A43D}" dt="2025-03-03T13:33:39.854" v="325" actId="2696"/>
        <pc:sldMkLst>
          <pc:docMk/>
          <pc:sldMk cId="1003423992" sldId="310"/>
        </pc:sldMkLst>
      </pc:sldChg>
      <pc:sldChg chg="del">
        <pc:chgData name="Dunne, Patrick J" userId="dc1a87ca-e204-404d-ace5-f837b74918e4" providerId="ADAL" clId="{CB421CA9-96CE-1846-84FC-F9406262A43D}" dt="2025-03-03T13:33:39.975" v="326" actId="2696"/>
        <pc:sldMkLst>
          <pc:docMk/>
          <pc:sldMk cId="1753088935" sldId="311"/>
        </pc:sldMkLst>
      </pc:sldChg>
      <pc:sldChg chg="del">
        <pc:chgData name="Dunne, Patrick J" userId="dc1a87ca-e204-404d-ace5-f837b74918e4" providerId="ADAL" clId="{CB421CA9-96CE-1846-84FC-F9406262A43D}" dt="2025-03-03T13:33:39.537" v="324" actId="2696"/>
        <pc:sldMkLst>
          <pc:docMk/>
          <pc:sldMk cId="2669129648" sldId="312"/>
        </pc:sldMkLst>
      </pc:sldChg>
      <pc:sldChg chg="del">
        <pc:chgData name="Dunne, Patrick J" userId="dc1a87ca-e204-404d-ace5-f837b74918e4" providerId="ADAL" clId="{CB421CA9-96CE-1846-84FC-F9406262A43D}" dt="2025-03-03T13:33:39.090" v="323" actId="2696"/>
        <pc:sldMkLst>
          <pc:docMk/>
          <pc:sldMk cId="1374128521" sldId="313"/>
        </pc:sldMkLst>
      </pc:sldChg>
      <pc:sldChg chg="del">
        <pc:chgData name="Dunne, Patrick J" userId="dc1a87ca-e204-404d-ace5-f837b74918e4" providerId="ADAL" clId="{CB421CA9-96CE-1846-84FC-F9406262A43D}" dt="2025-03-03T13:33:40.164" v="327" actId="2696"/>
        <pc:sldMkLst>
          <pc:docMk/>
          <pc:sldMk cId="1943040255" sldId="314"/>
        </pc:sldMkLst>
      </pc:sldChg>
      <pc:sldChg chg="del">
        <pc:chgData name="Dunne, Patrick J" userId="dc1a87ca-e204-404d-ace5-f837b74918e4" providerId="ADAL" clId="{CB421CA9-96CE-1846-84FC-F9406262A43D}" dt="2025-03-03T13:33:40.298" v="328" actId="2696"/>
        <pc:sldMkLst>
          <pc:docMk/>
          <pc:sldMk cId="2501712548" sldId="315"/>
        </pc:sldMkLst>
      </pc:sldChg>
      <pc:sldChg chg="del">
        <pc:chgData name="Dunne, Patrick J" userId="dc1a87ca-e204-404d-ace5-f837b74918e4" providerId="ADAL" clId="{CB421CA9-96CE-1846-84FC-F9406262A43D}" dt="2025-03-03T13:33:40.452" v="329" actId="2696"/>
        <pc:sldMkLst>
          <pc:docMk/>
          <pc:sldMk cId="812521896" sldId="316"/>
        </pc:sldMkLst>
      </pc:sldChg>
      <pc:sldChg chg="del">
        <pc:chgData name="Dunne, Patrick J" userId="dc1a87ca-e204-404d-ace5-f837b74918e4" providerId="ADAL" clId="{CB421CA9-96CE-1846-84FC-F9406262A43D}" dt="2025-03-03T13:33:40.751" v="331" actId="2696"/>
        <pc:sldMkLst>
          <pc:docMk/>
          <pc:sldMk cId="487402463" sldId="317"/>
        </pc:sldMkLst>
      </pc:sldChg>
      <pc:sldChg chg="del">
        <pc:chgData name="Dunne, Patrick J" userId="dc1a87ca-e204-404d-ace5-f837b74918e4" providerId="ADAL" clId="{CB421CA9-96CE-1846-84FC-F9406262A43D}" dt="2025-03-03T13:33:40.601" v="330" actId="2696"/>
        <pc:sldMkLst>
          <pc:docMk/>
          <pc:sldMk cId="699761004" sldId="318"/>
        </pc:sldMkLst>
      </pc:sldChg>
      <pc:sldChg chg="del">
        <pc:chgData name="Dunne, Patrick J" userId="dc1a87ca-e204-404d-ace5-f837b74918e4" providerId="ADAL" clId="{CB421CA9-96CE-1846-84FC-F9406262A43D}" dt="2025-03-03T13:33:40.916" v="332" actId="2696"/>
        <pc:sldMkLst>
          <pc:docMk/>
          <pc:sldMk cId="3996257471" sldId="319"/>
        </pc:sldMkLst>
      </pc:sldChg>
      <pc:sldChg chg="del">
        <pc:chgData name="Dunne, Patrick J" userId="dc1a87ca-e204-404d-ace5-f837b74918e4" providerId="ADAL" clId="{CB421CA9-96CE-1846-84FC-F9406262A43D}" dt="2025-03-03T13:33:41.087" v="333" actId="2696"/>
        <pc:sldMkLst>
          <pc:docMk/>
          <pc:sldMk cId="709963266" sldId="320"/>
        </pc:sldMkLst>
      </pc:sldChg>
      <pc:sldChg chg="del">
        <pc:chgData name="Dunne, Patrick J" userId="dc1a87ca-e204-404d-ace5-f837b74918e4" providerId="ADAL" clId="{CB421CA9-96CE-1846-84FC-F9406262A43D}" dt="2025-03-03T13:33:41.241" v="334" actId="2696"/>
        <pc:sldMkLst>
          <pc:docMk/>
          <pc:sldMk cId="2775238134" sldId="321"/>
        </pc:sldMkLst>
      </pc:sldChg>
      <pc:sldChg chg="del">
        <pc:chgData name="Dunne, Patrick J" userId="dc1a87ca-e204-404d-ace5-f837b74918e4" providerId="ADAL" clId="{CB421CA9-96CE-1846-84FC-F9406262A43D}" dt="2025-03-03T13:33:41.411" v="335" actId="2696"/>
        <pc:sldMkLst>
          <pc:docMk/>
          <pc:sldMk cId="262297107" sldId="322"/>
        </pc:sldMkLst>
      </pc:sldChg>
      <pc:sldChg chg="del">
        <pc:chgData name="Dunne, Patrick J" userId="dc1a87ca-e204-404d-ace5-f837b74918e4" providerId="ADAL" clId="{CB421CA9-96CE-1846-84FC-F9406262A43D}" dt="2025-03-03T13:33:41.599" v="336" actId="2696"/>
        <pc:sldMkLst>
          <pc:docMk/>
          <pc:sldMk cId="55402217" sldId="323"/>
        </pc:sldMkLst>
      </pc:sldChg>
      <pc:sldChg chg="addSp delSp modSp add del mod modClrScheme chgLayout">
        <pc:chgData name="Dunne, Patrick J" userId="dc1a87ca-e204-404d-ace5-f837b74918e4" providerId="ADAL" clId="{CB421CA9-96CE-1846-84FC-F9406262A43D}" dt="2025-03-05T08:45:47.701" v="6604" actId="20577"/>
        <pc:sldMkLst>
          <pc:docMk/>
          <pc:sldMk cId="36542771" sldId="324"/>
        </pc:sldMkLst>
      </pc:sldChg>
      <pc:sldChg chg="del">
        <pc:chgData name="Dunne, Patrick J" userId="dc1a87ca-e204-404d-ace5-f837b74918e4" providerId="ADAL" clId="{CB421CA9-96CE-1846-84FC-F9406262A43D}" dt="2025-03-03T13:33:41.746" v="337" actId="2696"/>
        <pc:sldMkLst>
          <pc:docMk/>
          <pc:sldMk cId="2988858884" sldId="325"/>
        </pc:sldMkLst>
      </pc:sldChg>
      <pc:sldChg chg="del">
        <pc:chgData name="Dunne, Patrick J" userId="dc1a87ca-e204-404d-ace5-f837b74918e4" providerId="ADAL" clId="{CB421CA9-96CE-1846-84FC-F9406262A43D}" dt="2025-03-03T13:33:41.928" v="338" actId="2696"/>
        <pc:sldMkLst>
          <pc:docMk/>
          <pc:sldMk cId="4138853974" sldId="326"/>
        </pc:sldMkLst>
      </pc:sldChg>
      <pc:sldChg chg="del">
        <pc:chgData name="Dunne, Patrick J" userId="dc1a87ca-e204-404d-ace5-f837b74918e4" providerId="ADAL" clId="{CB421CA9-96CE-1846-84FC-F9406262A43D}" dt="2025-03-03T13:33:42.083" v="339" actId="2696"/>
        <pc:sldMkLst>
          <pc:docMk/>
          <pc:sldMk cId="2878084371" sldId="327"/>
        </pc:sldMkLst>
      </pc:sldChg>
      <pc:sldChg chg="del">
        <pc:chgData name="Dunne, Patrick J" userId="dc1a87ca-e204-404d-ace5-f837b74918e4" providerId="ADAL" clId="{CB421CA9-96CE-1846-84FC-F9406262A43D}" dt="2025-03-03T13:33:42.332" v="340" actId="2696"/>
        <pc:sldMkLst>
          <pc:docMk/>
          <pc:sldMk cId="3224722246" sldId="328"/>
        </pc:sldMkLst>
      </pc:sldChg>
      <pc:sldChg chg="del">
        <pc:chgData name="Dunne, Patrick J" userId="dc1a87ca-e204-404d-ace5-f837b74918e4" providerId="ADAL" clId="{CB421CA9-96CE-1846-84FC-F9406262A43D}" dt="2025-03-03T13:33:42.774" v="343" actId="2696"/>
        <pc:sldMkLst>
          <pc:docMk/>
          <pc:sldMk cId="2793904749" sldId="329"/>
        </pc:sldMkLst>
      </pc:sldChg>
      <pc:sldChg chg="del">
        <pc:chgData name="Dunne, Patrick J" userId="dc1a87ca-e204-404d-ace5-f837b74918e4" providerId="ADAL" clId="{CB421CA9-96CE-1846-84FC-F9406262A43D}" dt="2025-03-03T13:33:47.830" v="346" actId="2696"/>
        <pc:sldMkLst>
          <pc:docMk/>
          <pc:sldMk cId="301734307" sldId="330"/>
        </pc:sldMkLst>
      </pc:sldChg>
      <pc:sldChg chg="del">
        <pc:chgData name="Dunne, Patrick J" userId="dc1a87ca-e204-404d-ace5-f837b74918e4" providerId="ADAL" clId="{CB421CA9-96CE-1846-84FC-F9406262A43D}" dt="2025-03-03T13:33:42.481" v="341" actId="2696"/>
        <pc:sldMkLst>
          <pc:docMk/>
          <pc:sldMk cId="1159694277" sldId="331"/>
        </pc:sldMkLst>
      </pc:sldChg>
      <pc:sldChg chg="del">
        <pc:chgData name="Dunne, Patrick J" userId="dc1a87ca-e204-404d-ace5-f837b74918e4" providerId="ADAL" clId="{CB421CA9-96CE-1846-84FC-F9406262A43D}" dt="2025-03-03T13:33:42.664" v="342" actId="2696"/>
        <pc:sldMkLst>
          <pc:docMk/>
          <pc:sldMk cId="3739310030" sldId="332"/>
        </pc:sldMkLst>
      </pc:sldChg>
      <pc:sldChg chg="addSp delSp modSp new mod modClrScheme chgLayout">
        <pc:chgData name="Dunne, Patrick J" userId="dc1a87ca-e204-404d-ace5-f837b74918e4" providerId="ADAL" clId="{CB421CA9-96CE-1846-84FC-F9406262A43D}" dt="2025-03-03T13:34:29.145" v="380" actId="20577"/>
        <pc:sldMkLst>
          <pc:docMk/>
          <pc:sldMk cId="997180756" sldId="333"/>
        </pc:sldMkLst>
      </pc:sldChg>
      <pc:sldChg chg="modSp add mod">
        <pc:chgData name="Dunne, Patrick J" userId="dc1a87ca-e204-404d-ace5-f837b74918e4" providerId="ADAL" clId="{CB421CA9-96CE-1846-84FC-F9406262A43D}" dt="2025-03-03T13:39:58.219" v="518" actId="113"/>
        <pc:sldMkLst>
          <pc:docMk/>
          <pc:sldMk cId="1628880629" sldId="334"/>
        </pc:sldMkLst>
      </pc:sldChg>
      <pc:sldChg chg="delSp modSp add mod">
        <pc:chgData name="Dunne, Patrick J" userId="dc1a87ca-e204-404d-ace5-f837b74918e4" providerId="ADAL" clId="{CB421CA9-96CE-1846-84FC-F9406262A43D}" dt="2025-03-03T13:43:04.418" v="554" actId="14100"/>
        <pc:sldMkLst>
          <pc:docMk/>
          <pc:sldMk cId="1247919624" sldId="335"/>
        </pc:sldMkLst>
      </pc:sldChg>
      <pc:sldChg chg="modSp add mod">
        <pc:chgData name="Dunne, Patrick J" userId="dc1a87ca-e204-404d-ace5-f837b74918e4" providerId="ADAL" clId="{CB421CA9-96CE-1846-84FC-F9406262A43D}" dt="2025-03-03T13:44:12.468" v="615" actId="255"/>
        <pc:sldMkLst>
          <pc:docMk/>
          <pc:sldMk cId="236841280" sldId="336"/>
        </pc:sldMkLst>
      </pc:sldChg>
      <pc:sldChg chg="addSp delSp modSp new mod modClrScheme chgLayout">
        <pc:chgData name="Dunne, Patrick J" userId="dc1a87ca-e204-404d-ace5-f837b74918e4" providerId="ADAL" clId="{CB421CA9-96CE-1846-84FC-F9406262A43D}" dt="2025-03-03T17:09:53.830" v="6269" actId="20577"/>
        <pc:sldMkLst>
          <pc:docMk/>
          <pc:sldMk cId="2921004553" sldId="337"/>
        </pc:sldMkLst>
      </pc:sldChg>
      <pc:sldChg chg="addSp delSp modSp new mod">
        <pc:chgData name="Dunne, Patrick J" userId="dc1a87ca-e204-404d-ace5-f837b74918e4" providerId="ADAL" clId="{CB421CA9-96CE-1846-84FC-F9406262A43D}" dt="2025-03-03T16:58:24.217" v="5857" actId="20577"/>
        <pc:sldMkLst>
          <pc:docMk/>
          <pc:sldMk cId="1324571110" sldId="338"/>
        </pc:sldMkLst>
      </pc:sldChg>
      <pc:sldChg chg="addSp delSp modSp new mod ord">
        <pc:chgData name="Dunne, Patrick J" userId="dc1a87ca-e204-404d-ace5-f837b74918e4" providerId="ADAL" clId="{CB421CA9-96CE-1846-84FC-F9406262A43D}" dt="2025-03-03T16:54:38.314" v="5784" actId="113"/>
        <pc:sldMkLst>
          <pc:docMk/>
          <pc:sldMk cId="1592153882" sldId="339"/>
        </pc:sldMkLst>
      </pc:sldChg>
      <pc:sldChg chg="addSp delSp modSp new mod ord">
        <pc:chgData name="Dunne, Patrick J" userId="dc1a87ca-e204-404d-ace5-f837b74918e4" providerId="ADAL" clId="{CB421CA9-96CE-1846-84FC-F9406262A43D}" dt="2025-03-03T17:05:29.413" v="6205" actId="20578"/>
        <pc:sldMkLst>
          <pc:docMk/>
          <pc:sldMk cId="1086406700" sldId="340"/>
        </pc:sldMkLst>
      </pc:sldChg>
      <pc:sldChg chg="addSp delSp modSp new mod modClrScheme chgLayout">
        <pc:chgData name="Dunne, Patrick J" userId="dc1a87ca-e204-404d-ace5-f837b74918e4" providerId="ADAL" clId="{CB421CA9-96CE-1846-84FC-F9406262A43D}" dt="2025-03-03T13:59:18.918" v="1176" actId="20577"/>
        <pc:sldMkLst>
          <pc:docMk/>
          <pc:sldMk cId="3032270146" sldId="341"/>
        </pc:sldMkLst>
      </pc:sldChg>
      <pc:sldChg chg="new del">
        <pc:chgData name="Dunne, Patrick J" userId="dc1a87ca-e204-404d-ace5-f837b74918e4" providerId="ADAL" clId="{CB421CA9-96CE-1846-84FC-F9406262A43D}" dt="2025-03-03T16:36:43.926" v="4202" actId="2696"/>
        <pc:sldMkLst>
          <pc:docMk/>
          <pc:sldMk cId="3930919269" sldId="342"/>
        </pc:sldMkLst>
      </pc:sldChg>
      <pc:sldChg chg="addSp delSp modSp new mod modAnim">
        <pc:chgData name="Dunne, Patrick J" userId="dc1a87ca-e204-404d-ace5-f837b74918e4" providerId="ADAL" clId="{CB421CA9-96CE-1846-84FC-F9406262A43D}" dt="2025-03-03T16:56:33.896" v="5815" actId="20577"/>
        <pc:sldMkLst>
          <pc:docMk/>
          <pc:sldMk cId="2206091446" sldId="343"/>
        </pc:sldMkLst>
      </pc:sldChg>
      <pc:sldChg chg="addSp delSp modSp add mod">
        <pc:chgData name="Dunne, Patrick J" userId="dc1a87ca-e204-404d-ace5-f837b74918e4" providerId="ADAL" clId="{CB421CA9-96CE-1846-84FC-F9406262A43D}" dt="2025-03-03T16:33:41.283" v="4201" actId="20577"/>
        <pc:sldMkLst>
          <pc:docMk/>
          <pc:sldMk cId="1236575752" sldId="344"/>
        </pc:sldMkLst>
      </pc:sldChg>
      <pc:sldChg chg="addSp delSp modSp add mod chgLayout">
        <pc:chgData name="Dunne, Patrick J" userId="dc1a87ca-e204-404d-ace5-f837b74918e4" providerId="ADAL" clId="{CB421CA9-96CE-1846-84FC-F9406262A43D}" dt="2025-03-03T17:04:34.221" v="6202" actId="20577"/>
        <pc:sldMkLst>
          <pc:docMk/>
          <pc:sldMk cId="612033564" sldId="345"/>
        </pc:sldMkLst>
      </pc:sldChg>
      <pc:sldChg chg="addSp delSp modSp new del mod modClrScheme chgLayout">
        <pc:chgData name="Dunne, Patrick J" userId="dc1a87ca-e204-404d-ace5-f837b74918e4" providerId="ADAL" clId="{CB421CA9-96CE-1846-84FC-F9406262A43D}" dt="2025-03-03T17:09:36.095" v="6250" actId="2696"/>
        <pc:sldMkLst>
          <pc:docMk/>
          <pc:sldMk cId="2077188431" sldId="346"/>
        </pc:sldMkLst>
      </pc:sldChg>
      <pc:sldChg chg="modSp add mod">
        <pc:chgData name="Dunne, Patrick J" userId="dc1a87ca-e204-404d-ace5-f837b74918e4" providerId="ADAL" clId="{CB421CA9-96CE-1846-84FC-F9406262A43D}" dt="2025-03-03T17:10:02.101" v="6270" actId="20577"/>
        <pc:sldMkLst>
          <pc:docMk/>
          <pc:sldMk cId="2388153892" sldId="346"/>
        </pc:sldMkLst>
      </pc:sldChg>
      <pc:sldChg chg="addSp delSp modSp new mod modClrScheme chgLayout">
        <pc:chgData name="Dunne, Patrick J" userId="dc1a87ca-e204-404d-ace5-f837b74918e4" providerId="ADAL" clId="{CB421CA9-96CE-1846-84FC-F9406262A43D}" dt="2025-03-03T17:13:25.913" v="6473" actId="14100"/>
        <pc:sldMkLst>
          <pc:docMk/>
          <pc:sldMk cId="1031640477" sldId="347"/>
        </pc:sldMkLst>
      </pc:sldChg>
      <pc:sldMasterChg chg="modSp mod">
        <pc:chgData name="Dunne, Patrick J" userId="dc1a87ca-e204-404d-ace5-f837b74918e4" providerId="ADAL" clId="{CB421CA9-96CE-1846-84FC-F9406262A43D}" dt="2025-03-03T16:41:29.735" v="4541" actId="20577"/>
        <pc:sldMasterMkLst>
          <pc:docMk/>
          <pc:sldMasterMk cId="1145082161" sldId="2147483648"/>
        </pc:sldMasterMkLst>
        <pc:spChg chg="mod">
          <ac:chgData name="Dunne, Patrick J" userId="dc1a87ca-e204-404d-ace5-f837b74918e4" providerId="ADAL" clId="{CB421CA9-96CE-1846-84FC-F9406262A43D}" dt="2025-03-03T16:41:29.735" v="4541" actId="20577"/>
          <ac:spMkLst>
            <pc:docMk/>
            <pc:sldMasterMk cId="1145082161" sldId="2147483648"/>
            <ac:spMk id="5" creationId="{5EC0FC7A-298A-77A0-6596-56B0B3FD8C37}"/>
          </ac:spMkLst>
        </pc:spChg>
      </pc:sldMasterChg>
    </pc:docChg>
  </pc:docChgLst>
  <pc:docChgLst>
    <pc:chgData name="Dunne, Patrick J" userId="dc1a87ca-e204-404d-ace5-f837b74918e4" providerId="ADAL" clId="{991D34FA-CDB5-A24A-B56B-AE450660E8D2}"/>
    <pc:docChg chg="custSel addSld delSld modSld sldOrd">
      <pc:chgData name="Dunne, Patrick J" userId="dc1a87ca-e204-404d-ace5-f837b74918e4" providerId="ADAL" clId="{991D34FA-CDB5-A24A-B56B-AE450660E8D2}" dt="2025-03-12T08:10:02.029" v="5793" actId="20577"/>
      <pc:docMkLst>
        <pc:docMk/>
      </pc:docMkLst>
      <pc:sldChg chg="modSp mod">
        <pc:chgData name="Dunne, Patrick J" userId="dc1a87ca-e204-404d-ace5-f837b74918e4" providerId="ADAL" clId="{991D34FA-CDB5-A24A-B56B-AE450660E8D2}" dt="2025-03-10T12:57:58.162" v="21" actId="14100"/>
        <pc:sldMkLst>
          <pc:docMk/>
          <pc:sldMk cId="2728557564" sldId="256"/>
        </pc:sldMkLst>
        <pc:spChg chg="mod">
          <ac:chgData name="Dunne, Patrick J" userId="dc1a87ca-e204-404d-ace5-f837b74918e4" providerId="ADAL" clId="{991D34FA-CDB5-A24A-B56B-AE450660E8D2}" dt="2025-03-10T12:57:58.162" v="21" actId="14100"/>
          <ac:spMkLst>
            <pc:docMk/>
            <pc:sldMk cId="2728557564" sldId="256"/>
            <ac:spMk id="3" creationId="{6C5F6F5F-6ADB-06BB-06A0-574E78E6CE67}"/>
          </ac:spMkLst>
        </pc:spChg>
      </pc:sldChg>
      <pc:sldChg chg="del">
        <pc:chgData name="Dunne, Patrick J" userId="dc1a87ca-e204-404d-ace5-f837b74918e4" providerId="ADAL" clId="{991D34FA-CDB5-A24A-B56B-AE450660E8D2}" dt="2025-03-10T15:26:58.589" v="4703" actId="2696"/>
        <pc:sldMkLst>
          <pc:docMk/>
          <pc:sldMk cId="0" sldId="261"/>
        </pc:sldMkLst>
      </pc:sldChg>
      <pc:sldChg chg="del">
        <pc:chgData name="Dunne, Patrick J" userId="dc1a87ca-e204-404d-ace5-f837b74918e4" providerId="ADAL" clId="{991D34FA-CDB5-A24A-B56B-AE450660E8D2}" dt="2025-03-10T15:26:58.759" v="4704" actId="2696"/>
        <pc:sldMkLst>
          <pc:docMk/>
          <pc:sldMk cId="0" sldId="262"/>
        </pc:sldMkLst>
      </pc:sldChg>
      <pc:sldChg chg="del">
        <pc:chgData name="Dunne, Patrick J" userId="dc1a87ca-e204-404d-ace5-f837b74918e4" providerId="ADAL" clId="{991D34FA-CDB5-A24A-B56B-AE450660E8D2}" dt="2025-03-10T15:26:58.914" v="4705" actId="2696"/>
        <pc:sldMkLst>
          <pc:docMk/>
          <pc:sldMk cId="0" sldId="263"/>
        </pc:sldMkLst>
      </pc:sldChg>
      <pc:sldChg chg="del">
        <pc:chgData name="Dunne, Patrick J" userId="dc1a87ca-e204-404d-ace5-f837b74918e4" providerId="ADAL" clId="{991D34FA-CDB5-A24A-B56B-AE450660E8D2}" dt="2025-03-10T15:26:59.055" v="4706" actId="2696"/>
        <pc:sldMkLst>
          <pc:docMk/>
          <pc:sldMk cId="0" sldId="264"/>
        </pc:sldMkLst>
      </pc:sldChg>
      <pc:sldChg chg="del">
        <pc:chgData name="Dunne, Patrick J" userId="dc1a87ca-e204-404d-ace5-f837b74918e4" providerId="ADAL" clId="{991D34FA-CDB5-A24A-B56B-AE450660E8D2}" dt="2025-03-10T15:26:59.858" v="4711" actId="2696"/>
        <pc:sldMkLst>
          <pc:docMk/>
          <pc:sldMk cId="0" sldId="266"/>
        </pc:sldMkLst>
      </pc:sldChg>
      <pc:sldChg chg="del">
        <pc:chgData name="Dunne, Patrick J" userId="dc1a87ca-e204-404d-ace5-f837b74918e4" providerId="ADAL" clId="{991D34FA-CDB5-A24A-B56B-AE450660E8D2}" dt="2025-03-10T15:27:00.215" v="4713" actId="2696"/>
        <pc:sldMkLst>
          <pc:docMk/>
          <pc:sldMk cId="3120500643" sldId="267"/>
        </pc:sldMkLst>
      </pc:sldChg>
      <pc:sldChg chg="del">
        <pc:chgData name="Dunne, Patrick J" userId="dc1a87ca-e204-404d-ace5-f837b74918e4" providerId="ADAL" clId="{991D34FA-CDB5-A24A-B56B-AE450660E8D2}" dt="2025-03-10T15:27:00.383" v="4714" actId="2696"/>
        <pc:sldMkLst>
          <pc:docMk/>
          <pc:sldMk cId="1879279038" sldId="268"/>
        </pc:sldMkLst>
      </pc:sldChg>
      <pc:sldChg chg="del">
        <pc:chgData name="Dunne, Patrick J" userId="dc1a87ca-e204-404d-ace5-f837b74918e4" providerId="ADAL" clId="{991D34FA-CDB5-A24A-B56B-AE450660E8D2}" dt="2025-03-10T15:27:00.562" v="4715" actId="2696"/>
        <pc:sldMkLst>
          <pc:docMk/>
          <pc:sldMk cId="1110347684" sldId="269"/>
        </pc:sldMkLst>
      </pc:sldChg>
      <pc:sldChg chg="del">
        <pc:chgData name="Dunne, Patrick J" userId="dc1a87ca-e204-404d-ace5-f837b74918e4" providerId="ADAL" clId="{991D34FA-CDB5-A24A-B56B-AE450660E8D2}" dt="2025-03-10T15:27:03.611" v="4724" actId="2696"/>
        <pc:sldMkLst>
          <pc:docMk/>
          <pc:sldMk cId="0" sldId="271"/>
        </pc:sldMkLst>
      </pc:sldChg>
      <pc:sldChg chg="modSp mod">
        <pc:chgData name="Dunne, Patrick J" userId="dc1a87ca-e204-404d-ace5-f837b74918e4" providerId="ADAL" clId="{991D34FA-CDB5-A24A-B56B-AE450660E8D2}" dt="2025-03-12T08:09:16.500" v="5681" actId="20577"/>
        <pc:sldMkLst>
          <pc:docMk/>
          <pc:sldMk cId="267190456" sldId="286"/>
        </pc:sldMkLst>
        <pc:spChg chg="mod">
          <ac:chgData name="Dunne, Patrick J" userId="dc1a87ca-e204-404d-ace5-f837b74918e4" providerId="ADAL" clId="{991D34FA-CDB5-A24A-B56B-AE450660E8D2}" dt="2025-03-12T08:09:16.500" v="5681" actId="20577"/>
          <ac:spMkLst>
            <pc:docMk/>
            <pc:sldMk cId="267190456" sldId="286"/>
            <ac:spMk id="3" creationId="{D401867D-E2AD-C30E-0EA2-B01434BE579E}"/>
          </ac:spMkLst>
        </pc:spChg>
      </pc:sldChg>
      <pc:sldChg chg="del">
        <pc:chgData name="Dunne, Patrick J" userId="dc1a87ca-e204-404d-ace5-f837b74918e4" providerId="ADAL" clId="{991D34FA-CDB5-A24A-B56B-AE450660E8D2}" dt="2025-03-10T15:26:58.050" v="4701" actId="2696"/>
        <pc:sldMkLst>
          <pc:docMk/>
          <pc:sldMk cId="4083771616" sldId="309"/>
        </pc:sldMkLst>
      </pc:sldChg>
      <pc:sldChg chg="del">
        <pc:chgData name="Dunne, Patrick J" userId="dc1a87ca-e204-404d-ace5-f837b74918e4" providerId="ADAL" clId="{991D34FA-CDB5-A24A-B56B-AE450660E8D2}" dt="2025-03-10T15:27:05.822" v="4725" actId="2696"/>
        <pc:sldMkLst>
          <pc:docMk/>
          <pc:sldMk cId="36542771" sldId="324"/>
        </pc:sldMkLst>
      </pc:sldChg>
      <pc:sldChg chg="del">
        <pc:chgData name="Dunne, Patrick J" userId="dc1a87ca-e204-404d-ace5-f837b74918e4" providerId="ADAL" clId="{991D34FA-CDB5-A24A-B56B-AE450660E8D2}" dt="2025-03-10T15:26:58.412" v="4702" actId="2696"/>
        <pc:sldMkLst>
          <pc:docMk/>
          <pc:sldMk cId="997180756" sldId="333"/>
        </pc:sldMkLst>
      </pc:sldChg>
      <pc:sldChg chg="del">
        <pc:chgData name="Dunne, Patrick J" userId="dc1a87ca-e204-404d-ace5-f837b74918e4" providerId="ADAL" clId="{991D34FA-CDB5-A24A-B56B-AE450660E8D2}" dt="2025-03-10T15:26:59.203" v="4707" actId="2696"/>
        <pc:sldMkLst>
          <pc:docMk/>
          <pc:sldMk cId="1628880629" sldId="334"/>
        </pc:sldMkLst>
      </pc:sldChg>
      <pc:sldChg chg="del">
        <pc:chgData name="Dunne, Patrick J" userId="dc1a87ca-e204-404d-ace5-f837b74918e4" providerId="ADAL" clId="{991D34FA-CDB5-A24A-B56B-AE450660E8D2}" dt="2025-03-10T15:26:59.355" v="4708" actId="2696"/>
        <pc:sldMkLst>
          <pc:docMk/>
          <pc:sldMk cId="1247919624" sldId="335"/>
        </pc:sldMkLst>
      </pc:sldChg>
      <pc:sldChg chg="del">
        <pc:chgData name="Dunne, Patrick J" userId="dc1a87ca-e204-404d-ace5-f837b74918e4" providerId="ADAL" clId="{991D34FA-CDB5-A24A-B56B-AE450660E8D2}" dt="2025-03-10T15:26:59.531" v="4709" actId="2696"/>
        <pc:sldMkLst>
          <pc:docMk/>
          <pc:sldMk cId="236841280" sldId="336"/>
        </pc:sldMkLst>
      </pc:sldChg>
      <pc:sldChg chg="del">
        <pc:chgData name="Dunne, Patrick J" userId="dc1a87ca-e204-404d-ace5-f837b74918e4" providerId="ADAL" clId="{991D34FA-CDB5-A24A-B56B-AE450660E8D2}" dt="2025-03-10T15:27:00.018" v="4712" actId="2696"/>
        <pc:sldMkLst>
          <pc:docMk/>
          <pc:sldMk cId="2921004553" sldId="337"/>
        </pc:sldMkLst>
      </pc:sldChg>
      <pc:sldChg chg="del">
        <pc:chgData name="Dunne, Patrick J" userId="dc1a87ca-e204-404d-ace5-f837b74918e4" providerId="ADAL" clId="{991D34FA-CDB5-A24A-B56B-AE450660E8D2}" dt="2025-03-10T15:27:02.962" v="4722" actId="2696"/>
        <pc:sldMkLst>
          <pc:docMk/>
          <pc:sldMk cId="1324571110" sldId="338"/>
        </pc:sldMkLst>
      </pc:sldChg>
      <pc:sldChg chg="del">
        <pc:chgData name="Dunne, Patrick J" userId="dc1a87ca-e204-404d-ace5-f837b74918e4" providerId="ADAL" clId="{991D34FA-CDB5-A24A-B56B-AE450660E8D2}" dt="2025-03-10T15:27:01.648" v="4718" actId="2696"/>
        <pc:sldMkLst>
          <pc:docMk/>
          <pc:sldMk cId="1592153882" sldId="339"/>
        </pc:sldMkLst>
      </pc:sldChg>
      <pc:sldChg chg="del">
        <pc:chgData name="Dunne, Patrick J" userId="dc1a87ca-e204-404d-ace5-f837b74918e4" providerId="ADAL" clId="{991D34FA-CDB5-A24A-B56B-AE450660E8D2}" dt="2025-03-10T15:27:02.569" v="4721" actId="2696"/>
        <pc:sldMkLst>
          <pc:docMk/>
          <pc:sldMk cId="1086406700" sldId="340"/>
        </pc:sldMkLst>
      </pc:sldChg>
      <pc:sldChg chg="del">
        <pc:chgData name="Dunne, Patrick J" userId="dc1a87ca-e204-404d-ace5-f837b74918e4" providerId="ADAL" clId="{991D34FA-CDB5-A24A-B56B-AE450660E8D2}" dt="2025-03-10T15:26:59.684" v="4710" actId="2696"/>
        <pc:sldMkLst>
          <pc:docMk/>
          <pc:sldMk cId="3032270146" sldId="341"/>
        </pc:sldMkLst>
      </pc:sldChg>
      <pc:sldChg chg="del">
        <pc:chgData name="Dunne, Patrick J" userId="dc1a87ca-e204-404d-ace5-f837b74918e4" providerId="ADAL" clId="{991D34FA-CDB5-A24A-B56B-AE450660E8D2}" dt="2025-03-10T15:27:01.935" v="4719" actId="2696"/>
        <pc:sldMkLst>
          <pc:docMk/>
          <pc:sldMk cId="2206091446" sldId="343"/>
        </pc:sldMkLst>
      </pc:sldChg>
      <pc:sldChg chg="del">
        <pc:chgData name="Dunne, Patrick J" userId="dc1a87ca-e204-404d-ace5-f837b74918e4" providerId="ADAL" clId="{991D34FA-CDB5-A24A-B56B-AE450660E8D2}" dt="2025-03-10T15:27:02.317" v="4720" actId="2696"/>
        <pc:sldMkLst>
          <pc:docMk/>
          <pc:sldMk cId="1236575752" sldId="344"/>
        </pc:sldMkLst>
      </pc:sldChg>
      <pc:sldChg chg="del">
        <pc:chgData name="Dunne, Patrick J" userId="dc1a87ca-e204-404d-ace5-f837b74918e4" providerId="ADAL" clId="{991D34FA-CDB5-A24A-B56B-AE450660E8D2}" dt="2025-03-10T15:27:03.355" v="4723" actId="2696"/>
        <pc:sldMkLst>
          <pc:docMk/>
          <pc:sldMk cId="612033564" sldId="345"/>
        </pc:sldMkLst>
      </pc:sldChg>
      <pc:sldChg chg="del">
        <pc:chgData name="Dunne, Patrick J" userId="dc1a87ca-e204-404d-ace5-f837b74918e4" providerId="ADAL" clId="{991D34FA-CDB5-A24A-B56B-AE450660E8D2}" dt="2025-03-10T15:27:01.317" v="4717" actId="2696"/>
        <pc:sldMkLst>
          <pc:docMk/>
          <pc:sldMk cId="2388153892" sldId="346"/>
        </pc:sldMkLst>
      </pc:sldChg>
      <pc:sldChg chg="del">
        <pc:chgData name="Dunne, Patrick J" userId="dc1a87ca-e204-404d-ace5-f837b74918e4" providerId="ADAL" clId="{991D34FA-CDB5-A24A-B56B-AE450660E8D2}" dt="2025-03-10T15:27:00.807" v="4716" actId="2696"/>
        <pc:sldMkLst>
          <pc:docMk/>
          <pc:sldMk cId="1031640477" sldId="347"/>
        </pc:sldMkLst>
      </pc:sldChg>
      <pc:sldChg chg="addSp delSp modSp new mod modAnim">
        <pc:chgData name="Dunne, Patrick J" userId="dc1a87ca-e204-404d-ace5-f837b74918e4" providerId="ADAL" clId="{991D34FA-CDB5-A24A-B56B-AE450660E8D2}" dt="2025-03-10T13:05:18.856" v="670"/>
        <pc:sldMkLst>
          <pc:docMk/>
          <pc:sldMk cId="1663679276" sldId="348"/>
        </pc:sldMkLst>
        <pc:spChg chg="mod">
          <ac:chgData name="Dunne, Patrick J" userId="dc1a87ca-e204-404d-ace5-f837b74918e4" providerId="ADAL" clId="{991D34FA-CDB5-A24A-B56B-AE450660E8D2}" dt="2025-03-10T13:03:03.213" v="427" actId="20577"/>
          <ac:spMkLst>
            <pc:docMk/>
            <pc:sldMk cId="1663679276" sldId="348"/>
            <ac:spMk id="2" creationId="{DBDB0AAD-53BA-1C45-E3DC-A40A5B8A4B71}"/>
          </ac:spMkLst>
        </pc:spChg>
        <pc:spChg chg="mod">
          <ac:chgData name="Dunne, Patrick J" userId="dc1a87ca-e204-404d-ace5-f837b74918e4" providerId="ADAL" clId="{991D34FA-CDB5-A24A-B56B-AE450660E8D2}" dt="2025-03-10T13:03:27.797" v="476" actId="20577"/>
          <ac:spMkLst>
            <pc:docMk/>
            <pc:sldMk cId="1663679276" sldId="348"/>
            <ac:spMk id="5" creationId="{68180AD2-C9D1-F9C5-7EE1-FBE6579B261F}"/>
          </ac:spMkLst>
        </pc:spChg>
        <pc:spChg chg="add mod">
          <ac:chgData name="Dunne, Patrick J" userId="dc1a87ca-e204-404d-ace5-f837b74918e4" providerId="ADAL" clId="{991D34FA-CDB5-A24A-B56B-AE450660E8D2}" dt="2025-03-10T13:05:11.413" v="669" actId="207"/>
          <ac:spMkLst>
            <pc:docMk/>
            <pc:sldMk cId="1663679276" sldId="348"/>
            <ac:spMk id="6" creationId="{C5B0519B-F9C6-2426-C960-77B13E6E36F5}"/>
          </ac:spMkLst>
        </pc:spChg>
        <pc:picChg chg="add mod">
          <ac:chgData name="Dunne, Patrick J" userId="dc1a87ca-e204-404d-ace5-f837b74918e4" providerId="ADAL" clId="{991D34FA-CDB5-A24A-B56B-AE450660E8D2}" dt="2025-03-10T13:02:49.672" v="347" actId="1076"/>
          <ac:picMkLst>
            <pc:docMk/>
            <pc:sldMk cId="1663679276" sldId="348"/>
            <ac:picMk id="1026" creationId="{6867419A-6149-CA63-C8C4-81D84A7DC243}"/>
          </ac:picMkLst>
        </pc:picChg>
      </pc:sldChg>
      <pc:sldChg chg="addSp modSp new mod modAnim modNotesTx">
        <pc:chgData name="Dunne, Patrick J" userId="dc1a87ca-e204-404d-ace5-f837b74918e4" providerId="ADAL" clId="{991D34FA-CDB5-A24A-B56B-AE450660E8D2}" dt="2025-03-10T13:12:10.266" v="1229" actId="20577"/>
        <pc:sldMkLst>
          <pc:docMk/>
          <pc:sldMk cId="4051923537" sldId="349"/>
        </pc:sldMkLst>
        <pc:spChg chg="mod">
          <ac:chgData name="Dunne, Patrick J" userId="dc1a87ca-e204-404d-ace5-f837b74918e4" providerId="ADAL" clId="{991D34FA-CDB5-A24A-B56B-AE450660E8D2}" dt="2025-03-10T13:10:51.199" v="1165" actId="20577"/>
          <ac:spMkLst>
            <pc:docMk/>
            <pc:sldMk cId="4051923537" sldId="349"/>
            <ac:spMk id="2" creationId="{7859AD06-E116-1F2F-C648-B69D97BEBDCA}"/>
          </ac:spMkLst>
        </pc:spChg>
        <pc:spChg chg="mod">
          <ac:chgData name="Dunne, Patrick J" userId="dc1a87ca-e204-404d-ace5-f837b74918e4" providerId="ADAL" clId="{991D34FA-CDB5-A24A-B56B-AE450660E8D2}" dt="2025-03-10T13:07:27.276" v="1008" actId="20577"/>
          <ac:spMkLst>
            <pc:docMk/>
            <pc:sldMk cId="4051923537" sldId="349"/>
            <ac:spMk id="3" creationId="{1424979E-8C67-40BD-6C95-45EBE8445A80}"/>
          </ac:spMkLst>
        </pc:spChg>
        <pc:spChg chg="add mod">
          <ac:chgData name="Dunne, Patrick J" userId="dc1a87ca-e204-404d-ace5-f837b74918e4" providerId="ADAL" clId="{991D34FA-CDB5-A24A-B56B-AE450660E8D2}" dt="2025-03-10T13:12:10.266" v="1229" actId="20577"/>
          <ac:spMkLst>
            <pc:docMk/>
            <pc:sldMk cId="4051923537" sldId="349"/>
            <ac:spMk id="8" creationId="{5F639AA7-DCD8-0B28-371D-788D3F6A6AF8}"/>
          </ac:spMkLst>
        </pc:spChg>
        <pc:picChg chg="add mod">
          <ac:chgData name="Dunne, Patrick J" userId="dc1a87ca-e204-404d-ace5-f837b74918e4" providerId="ADAL" clId="{991D34FA-CDB5-A24A-B56B-AE450660E8D2}" dt="2025-03-10T13:09:14.381" v="1021" actId="1076"/>
          <ac:picMkLst>
            <pc:docMk/>
            <pc:sldMk cId="4051923537" sldId="349"/>
            <ac:picMk id="7" creationId="{38C2F882-4989-F21D-ADD9-7B009930FC50}"/>
          </ac:picMkLst>
        </pc:picChg>
        <pc:picChg chg="add mod">
          <ac:chgData name="Dunne, Patrick J" userId="dc1a87ca-e204-404d-ace5-f837b74918e4" providerId="ADAL" clId="{991D34FA-CDB5-A24A-B56B-AE450660E8D2}" dt="2025-03-10T13:07:30.008" v="1013" actId="1036"/>
          <ac:picMkLst>
            <pc:docMk/>
            <pc:sldMk cId="4051923537" sldId="349"/>
            <ac:picMk id="2050" creationId="{A5C0264C-BE53-54DA-00E5-D593EC5F795A}"/>
          </ac:picMkLst>
        </pc:picChg>
      </pc:sldChg>
      <pc:sldChg chg="addSp delSp modSp new mod modClrScheme chgLayout">
        <pc:chgData name="Dunne, Patrick J" userId="dc1a87ca-e204-404d-ace5-f837b74918e4" providerId="ADAL" clId="{991D34FA-CDB5-A24A-B56B-AE450660E8D2}" dt="2025-03-10T14:09:59.426" v="3490" actId="20577"/>
        <pc:sldMkLst>
          <pc:docMk/>
          <pc:sldMk cId="1649473519" sldId="350"/>
        </pc:sldMkLst>
        <pc:spChg chg="mod ord">
          <ac:chgData name="Dunne, Patrick J" userId="dc1a87ca-e204-404d-ace5-f837b74918e4" providerId="ADAL" clId="{991D34FA-CDB5-A24A-B56B-AE450660E8D2}" dt="2025-03-10T14:07:54.332" v="3229" actId="700"/>
          <ac:spMkLst>
            <pc:docMk/>
            <pc:sldMk cId="1649473519" sldId="350"/>
            <ac:spMk id="2" creationId="{B253AA8A-D354-98EB-30B6-6877EE1A33A5}"/>
          </ac:spMkLst>
        </pc:spChg>
        <pc:spChg chg="mod ord">
          <ac:chgData name="Dunne, Patrick J" userId="dc1a87ca-e204-404d-ace5-f837b74918e4" providerId="ADAL" clId="{991D34FA-CDB5-A24A-B56B-AE450660E8D2}" dt="2025-03-10T14:07:54.332" v="3229" actId="700"/>
          <ac:spMkLst>
            <pc:docMk/>
            <pc:sldMk cId="1649473519" sldId="350"/>
            <ac:spMk id="4" creationId="{ABAA95A1-C963-8497-7ACC-6E4452B8B6BC}"/>
          </ac:spMkLst>
        </pc:spChg>
        <pc:spChg chg="add mod ord">
          <ac:chgData name="Dunne, Patrick J" userId="dc1a87ca-e204-404d-ace5-f837b74918e4" providerId="ADAL" clId="{991D34FA-CDB5-A24A-B56B-AE450660E8D2}" dt="2025-03-10T14:09:59.426" v="3490" actId="20577"/>
          <ac:spMkLst>
            <pc:docMk/>
            <pc:sldMk cId="1649473519" sldId="350"/>
            <ac:spMk id="13" creationId="{8D41EB4D-7C9A-E6BD-7C22-BBF2733AC765}"/>
          </ac:spMkLst>
        </pc:spChg>
        <pc:spChg chg="add mod ord">
          <ac:chgData name="Dunne, Patrick J" userId="dc1a87ca-e204-404d-ace5-f837b74918e4" providerId="ADAL" clId="{991D34FA-CDB5-A24A-B56B-AE450660E8D2}" dt="2025-03-10T14:08:09.068" v="3238" actId="20577"/>
          <ac:spMkLst>
            <pc:docMk/>
            <pc:sldMk cId="1649473519" sldId="350"/>
            <ac:spMk id="14" creationId="{BA72F969-BC45-3078-F2F8-A68BAE7D2064}"/>
          </ac:spMkLst>
        </pc:spChg>
        <pc:picChg chg="add mod ord">
          <ac:chgData name="Dunne, Patrick J" userId="dc1a87ca-e204-404d-ace5-f837b74918e4" providerId="ADAL" clId="{991D34FA-CDB5-A24A-B56B-AE450660E8D2}" dt="2025-03-10T14:08:05.876" v="3232" actId="1076"/>
          <ac:picMkLst>
            <pc:docMk/>
            <pc:sldMk cId="1649473519" sldId="350"/>
            <ac:picMk id="12" creationId="{D9AB0EC5-F1E1-D442-AC60-E707DBBE6D58}"/>
          </ac:picMkLst>
        </pc:picChg>
      </pc:sldChg>
      <pc:sldChg chg="addSp delSp modSp new mod modClrScheme chgLayout">
        <pc:chgData name="Dunne, Patrick J" userId="dc1a87ca-e204-404d-ace5-f837b74918e4" providerId="ADAL" clId="{991D34FA-CDB5-A24A-B56B-AE450660E8D2}" dt="2025-03-10T13:22:15.314" v="2251" actId="113"/>
        <pc:sldMkLst>
          <pc:docMk/>
          <pc:sldMk cId="2774233261" sldId="351"/>
        </pc:sldMkLst>
        <pc:spChg chg="mod ord">
          <ac:chgData name="Dunne, Patrick J" userId="dc1a87ca-e204-404d-ace5-f837b74918e4" providerId="ADAL" clId="{991D34FA-CDB5-A24A-B56B-AE450660E8D2}" dt="2025-03-10T13:16:20.087" v="1489" actId="700"/>
          <ac:spMkLst>
            <pc:docMk/>
            <pc:sldMk cId="2774233261" sldId="351"/>
            <ac:spMk id="2" creationId="{F8CF0180-1AE4-DB17-55D8-BDE18B93ADF5}"/>
          </ac:spMkLst>
        </pc:spChg>
        <pc:spChg chg="mod ord">
          <ac:chgData name="Dunne, Patrick J" userId="dc1a87ca-e204-404d-ace5-f837b74918e4" providerId="ADAL" clId="{991D34FA-CDB5-A24A-B56B-AE450660E8D2}" dt="2025-03-10T13:22:15.314" v="2251" actId="113"/>
          <ac:spMkLst>
            <pc:docMk/>
            <pc:sldMk cId="2774233261" sldId="351"/>
            <ac:spMk id="3" creationId="{C9FB7D5E-B324-1896-2511-1FAF24BAA73C}"/>
          </ac:spMkLst>
        </pc:spChg>
        <pc:spChg chg="mod ord">
          <ac:chgData name="Dunne, Patrick J" userId="dc1a87ca-e204-404d-ace5-f837b74918e4" providerId="ADAL" clId="{991D34FA-CDB5-A24A-B56B-AE450660E8D2}" dt="2025-03-10T13:16:20.087" v="1489" actId="700"/>
          <ac:spMkLst>
            <pc:docMk/>
            <pc:sldMk cId="2774233261" sldId="351"/>
            <ac:spMk id="4" creationId="{DB87A7E9-B5A3-B6EA-F83C-313B561688DB}"/>
          </ac:spMkLst>
        </pc:spChg>
        <pc:spChg chg="add mod ord">
          <ac:chgData name="Dunne, Patrick J" userId="dc1a87ca-e204-404d-ace5-f837b74918e4" providerId="ADAL" clId="{991D34FA-CDB5-A24A-B56B-AE450660E8D2}" dt="2025-03-10T13:16:20.087" v="1489" actId="700"/>
          <ac:spMkLst>
            <pc:docMk/>
            <pc:sldMk cId="2774233261" sldId="351"/>
            <ac:spMk id="7" creationId="{35758C6A-1D49-B47F-5B52-D00F4B2ABC69}"/>
          </ac:spMkLst>
        </pc:spChg>
        <pc:picChg chg="add mod">
          <ac:chgData name="Dunne, Patrick J" userId="dc1a87ca-e204-404d-ace5-f837b74918e4" providerId="ADAL" clId="{991D34FA-CDB5-A24A-B56B-AE450660E8D2}" dt="2025-03-10T13:18:05.637" v="1685" actId="14100"/>
          <ac:picMkLst>
            <pc:docMk/>
            <pc:sldMk cId="2774233261" sldId="351"/>
            <ac:picMk id="9" creationId="{87748A40-9310-EC6B-98EA-5DB8762ADB26}"/>
          </ac:picMkLst>
        </pc:picChg>
      </pc:sldChg>
      <pc:sldChg chg="addSp delSp modSp new mod ord modClrScheme chgLayout">
        <pc:chgData name="Dunne, Patrick J" userId="dc1a87ca-e204-404d-ace5-f837b74918e4" providerId="ADAL" clId="{991D34FA-CDB5-A24A-B56B-AE450660E8D2}" dt="2025-03-10T13:26:33.232" v="2636" actId="20577"/>
        <pc:sldMkLst>
          <pc:docMk/>
          <pc:sldMk cId="4070543906" sldId="352"/>
        </pc:sldMkLst>
        <pc:spChg chg="mod ord">
          <ac:chgData name="Dunne, Patrick J" userId="dc1a87ca-e204-404d-ace5-f837b74918e4" providerId="ADAL" clId="{991D34FA-CDB5-A24A-B56B-AE450660E8D2}" dt="2025-03-10T13:23:39.506" v="2458" actId="700"/>
          <ac:spMkLst>
            <pc:docMk/>
            <pc:sldMk cId="4070543906" sldId="352"/>
            <ac:spMk id="2" creationId="{2ABEC3B7-92F2-D6FD-BC22-682DC6B28EF5}"/>
          </ac:spMkLst>
        </pc:spChg>
        <pc:spChg chg="mod ord">
          <ac:chgData name="Dunne, Patrick J" userId="dc1a87ca-e204-404d-ace5-f837b74918e4" providerId="ADAL" clId="{991D34FA-CDB5-A24A-B56B-AE450660E8D2}" dt="2025-03-10T13:26:33.232" v="2636" actId="20577"/>
          <ac:spMkLst>
            <pc:docMk/>
            <pc:sldMk cId="4070543906" sldId="352"/>
            <ac:spMk id="3" creationId="{F5633C99-1187-1A6E-12D2-A3411866D5B9}"/>
          </ac:spMkLst>
        </pc:spChg>
        <pc:spChg chg="mod ord">
          <ac:chgData name="Dunne, Patrick J" userId="dc1a87ca-e204-404d-ace5-f837b74918e4" providerId="ADAL" clId="{991D34FA-CDB5-A24A-B56B-AE450660E8D2}" dt="2025-03-10T13:23:39.506" v="2458" actId="700"/>
          <ac:spMkLst>
            <pc:docMk/>
            <pc:sldMk cId="4070543906" sldId="352"/>
            <ac:spMk id="4" creationId="{7964DA17-4BBE-D641-CF34-10C35076C703}"/>
          </ac:spMkLst>
        </pc:spChg>
        <pc:spChg chg="add mod ord">
          <ac:chgData name="Dunne, Patrick J" userId="dc1a87ca-e204-404d-ace5-f837b74918e4" providerId="ADAL" clId="{991D34FA-CDB5-A24A-B56B-AE450660E8D2}" dt="2025-03-10T13:23:39.506" v="2458" actId="700"/>
          <ac:spMkLst>
            <pc:docMk/>
            <pc:sldMk cId="4070543906" sldId="352"/>
            <ac:spMk id="7" creationId="{05732207-4DBF-7BA3-F120-00CCACDB67C9}"/>
          </ac:spMkLst>
        </pc:spChg>
        <pc:spChg chg="add mod">
          <ac:chgData name="Dunne, Patrick J" userId="dc1a87ca-e204-404d-ace5-f837b74918e4" providerId="ADAL" clId="{991D34FA-CDB5-A24A-B56B-AE450660E8D2}" dt="2025-03-10T13:25:01.288" v="2468" actId="20577"/>
          <ac:spMkLst>
            <pc:docMk/>
            <pc:sldMk cId="4070543906" sldId="352"/>
            <ac:spMk id="8" creationId="{CBD1F10F-F98C-8763-2325-E18B33EE6B15}"/>
          </ac:spMkLst>
        </pc:spChg>
        <pc:picChg chg="add mod">
          <ac:chgData name="Dunne, Patrick J" userId="dc1a87ca-e204-404d-ace5-f837b74918e4" providerId="ADAL" clId="{991D34FA-CDB5-A24A-B56B-AE450660E8D2}" dt="2025-03-10T13:24:10.830" v="2459"/>
          <ac:picMkLst>
            <pc:docMk/>
            <pc:sldMk cId="4070543906" sldId="352"/>
            <ac:picMk id="4098" creationId="{E1FB9E67-C3CB-8EFF-AA48-6AF5EB1D2FD1}"/>
          </ac:picMkLst>
        </pc:picChg>
      </pc:sldChg>
      <pc:sldChg chg="addSp delSp modSp new mod ord modClrScheme chgLayout">
        <pc:chgData name="Dunne, Patrick J" userId="dc1a87ca-e204-404d-ace5-f837b74918e4" providerId="ADAL" clId="{991D34FA-CDB5-A24A-B56B-AE450660E8D2}" dt="2025-03-10T14:05:48.730" v="3191"/>
        <pc:sldMkLst>
          <pc:docMk/>
          <pc:sldMk cId="3722362747" sldId="353"/>
        </pc:sldMkLst>
        <pc:spChg chg="mod ord">
          <ac:chgData name="Dunne, Patrick J" userId="dc1a87ca-e204-404d-ace5-f837b74918e4" providerId="ADAL" clId="{991D34FA-CDB5-A24A-B56B-AE450660E8D2}" dt="2025-03-10T13:27:18.425" v="2676" actId="700"/>
          <ac:spMkLst>
            <pc:docMk/>
            <pc:sldMk cId="3722362747" sldId="353"/>
            <ac:spMk id="2" creationId="{E1D98149-C604-1224-46C0-B9C6A4158F2C}"/>
          </ac:spMkLst>
        </pc:spChg>
        <pc:spChg chg="mod ord">
          <ac:chgData name="Dunne, Patrick J" userId="dc1a87ca-e204-404d-ace5-f837b74918e4" providerId="ADAL" clId="{991D34FA-CDB5-A24A-B56B-AE450660E8D2}" dt="2025-03-10T13:27:18.425" v="2676" actId="700"/>
          <ac:spMkLst>
            <pc:docMk/>
            <pc:sldMk cId="3722362747" sldId="353"/>
            <ac:spMk id="4" creationId="{947303E1-88DA-20CA-A1E9-1E2DD249ECFD}"/>
          </ac:spMkLst>
        </pc:spChg>
        <pc:spChg chg="add mod ord">
          <ac:chgData name="Dunne, Patrick J" userId="dc1a87ca-e204-404d-ace5-f837b74918e4" providerId="ADAL" clId="{991D34FA-CDB5-A24A-B56B-AE450660E8D2}" dt="2025-03-10T13:32:26.351" v="3189" actId="20577"/>
          <ac:spMkLst>
            <pc:docMk/>
            <pc:sldMk cId="3722362747" sldId="353"/>
            <ac:spMk id="6" creationId="{4188D469-5C8E-465B-DAB2-D7F2A6CEF072}"/>
          </ac:spMkLst>
        </pc:spChg>
        <pc:spChg chg="add mod ord">
          <ac:chgData name="Dunne, Patrick J" userId="dc1a87ca-e204-404d-ace5-f837b74918e4" providerId="ADAL" clId="{991D34FA-CDB5-A24A-B56B-AE450660E8D2}" dt="2025-03-10T13:27:18.425" v="2676" actId="700"/>
          <ac:spMkLst>
            <pc:docMk/>
            <pc:sldMk cId="3722362747" sldId="353"/>
            <ac:spMk id="8" creationId="{ADBFF79E-1F70-B1C3-894B-577A7145914E}"/>
          </ac:spMkLst>
        </pc:spChg>
        <pc:picChg chg="add mod">
          <ac:chgData name="Dunne, Patrick J" userId="dc1a87ca-e204-404d-ace5-f837b74918e4" providerId="ADAL" clId="{991D34FA-CDB5-A24A-B56B-AE450660E8D2}" dt="2025-03-10T14:05:48.730" v="3191"/>
          <ac:picMkLst>
            <pc:docMk/>
            <pc:sldMk cId="3722362747" sldId="353"/>
            <ac:picMk id="9" creationId="{E5DE6A12-8831-DE9C-0CCC-810F06275041}"/>
          </ac:picMkLst>
        </pc:picChg>
      </pc:sldChg>
      <pc:sldChg chg="addSp delSp modSp new mod">
        <pc:chgData name="Dunne, Patrick J" userId="dc1a87ca-e204-404d-ace5-f837b74918e4" providerId="ADAL" clId="{991D34FA-CDB5-A24A-B56B-AE450660E8D2}" dt="2025-03-10T15:12:27.182" v="3975" actId="20577"/>
        <pc:sldMkLst>
          <pc:docMk/>
          <pc:sldMk cId="431763003" sldId="354"/>
        </pc:sldMkLst>
        <pc:spChg chg="mod">
          <ac:chgData name="Dunne, Patrick J" userId="dc1a87ca-e204-404d-ace5-f837b74918e4" providerId="ADAL" clId="{991D34FA-CDB5-A24A-B56B-AE450660E8D2}" dt="2025-03-10T14:09:45.957" v="3468" actId="20577"/>
          <ac:spMkLst>
            <pc:docMk/>
            <pc:sldMk cId="431763003" sldId="354"/>
            <ac:spMk id="2" creationId="{10D8E4BB-AAF7-02BF-238F-347D87B9D609}"/>
          </ac:spMkLst>
        </pc:spChg>
        <pc:spChg chg="mod">
          <ac:chgData name="Dunne, Patrick J" userId="dc1a87ca-e204-404d-ace5-f837b74918e4" providerId="ADAL" clId="{991D34FA-CDB5-A24A-B56B-AE450660E8D2}" dt="2025-03-10T15:12:27.182" v="3975" actId="20577"/>
          <ac:spMkLst>
            <pc:docMk/>
            <pc:sldMk cId="431763003" sldId="354"/>
            <ac:spMk id="3" creationId="{47B6C5B4-8BDF-77EF-F018-6268096A8B16}"/>
          </ac:spMkLst>
        </pc:spChg>
        <pc:spChg chg="mod">
          <ac:chgData name="Dunne, Patrick J" userId="dc1a87ca-e204-404d-ace5-f837b74918e4" providerId="ADAL" clId="{991D34FA-CDB5-A24A-B56B-AE450660E8D2}" dt="2025-03-10T14:09:49.994" v="3475" actId="20577"/>
          <ac:spMkLst>
            <pc:docMk/>
            <pc:sldMk cId="431763003" sldId="354"/>
            <ac:spMk id="6" creationId="{A0F8DDAD-2BCB-24BC-3C55-C19A7B74F366}"/>
          </ac:spMkLst>
        </pc:spChg>
        <pc:picChg chg="add mod">
          <ac:chgData name="Dunne, Patrick J" userId="dc1a87ca-e204-404d-ace5-f837b74918e4" providerId="ADAL" clId="{991D34FA-CDB5-A24A-B56B-AE450660E8D2}" dt="2025-03-10T15:10:20.084" v="3829" actId="1035"/>
          <ac:picMkLst>
            <pc:docMk/>
            <pc:sldMk cId="431763003" sldId="354"/>
            <ac:picMk id="8" creationId="{D5634539-CFB6-170D-6325-639F60396BD6}"/>
          </ac:picMkLst>
        </pc:picChg>
        <pc:picChg chg="add mod">
          <ac:chgData name="Dunne, Patrick J" userId="dc1a87ca-e204-404d-ace5-f837b74918e4" providerId="ADAL" clId="{991D34FA-CDB5-A24A-B56B-AE450660E8D2}" dt="2025-03-10T15:10:13.851" v="3817" actId="1076"/>
          <ac:picMkLst>
            <pc:docMk/>
            <pc:sldMk cId="431763003" sldId="354"/>
            <ac:picMk id="10" creationId="{72C484ED-62A9-5E87-4E89-F2A01FFA5363}"/>
          </ac:picMkLst>
        </pc:picChg>
      </pc:sldChg>
      <pc:sldChg chg="addSp delSp modSp new mod">
        <pc:chgData name="Dunne, Patrick J" userId="dc1a87ca-e204-404d-ace5-f837b74918e4" providerId="ADAL" clId="{991D34FA-CDB5-A24A-B56B-AE450660E8D2}" dt="2025-03-10T15:19:51.435" v="4197" actId="20577"/>
        <pc:sldMkLst>
          <pc:docMk/>
          <pc:sldMk cId="1329184789" sldId="355"/>
        </pc:sldMkLst>
        <pc:spChg chg="mod">
          <ac:chgData name="Dunne, Patrick J" userId="dc1a87ca-e204-404d-ace5-f837b74918e4" providerId="ADAL" clId="{991D34FA-CDB5-A24A-B56B-AE450660E8D2}" dt="2025-03-10T15:13:24.431" v="3986" actId="20577"/>
          <ac:spMkLst>
            <pc:docMk/>
            <pc:sldMk cId="1329184789" sldId="355"/>
            <ac:spMk id="2" creationId="{85848184-FB43-FC9F-4FF9-A1387588B548}"/>
          </ac:spMkLst>
        </pc:spChg>
        <pc:spChg chg="mod">
          <ac:chgData name="Dunne, Patrick J" userId="dc1a87ca-e204-404d-ace5-f837b74918e4" providerId="ADAL" clId="{991D34FA-CDB5-A24A-B56B-AE450660E8D2}" dt="2025-03-10T15:19:51.435" v="4197" actId="20577"/>
          <ac:spMkLst>
            <pc:docMk/>
            <pc:sldMk cId="1329184789" sldId="355"/>
            <ac:spMk id="3" creationId="{218D524D-FA36-4F3E-C150-A99E2504AA01}"/>
          </ac:spMkLst>
        </pc:spChg>
        <pc:picChg chg="add mod">
          <ac:chgData name="Dunne, Patrick J" userId="dc1a87ca-e204-404d-ace5-f837b74918e4" providerId="ADAL" clId="{991D34FA-CDB5-A24A-B56B-AE450660E8D2}" dt="2025-03-10T15:19:39.888" v="4181" actId="14100"/>
          <ac:picMkLst>
            <pc:docMk/>
            <pc:sldMk cId="1329184789" sldId="355"/>
            <ac:picMk id="7" creationId="{3F798C20-A3CB-C91D-825B-F1CEFB35FB09}"/>
          </ac:picMkLst>
        </pc:picChg>
      </pc:sldChg>
      <pc:sldChg chg="addSp delSp modSp new mod modClrScheme chgLayout">
        <pc:chgData name="Dunne, Patrick J" userId="dc1a87ca-e204-404d-ace5-f837b74918e4" providerId="ADAL" clId="{991D34FA-CDB5-A24A-B56B-AE450660E8D2}" dt="2025-03-10T15:14:55.905" v="4090" actId="20577"/>
        <pc:sldMkLst>
          <pc:docMk/>
          <pc:sldMk cId="3649681204" sldId="356"/>
        </pc:sldMkLst>
        <pc:spChg chg="mod ord">
          <ac:chgData name="Dunne, Patrick J" userId="dc1a87ca-e204-404d-ace5-f837b74918e4" providerId="ADAL" clId="{991D34FA-CDB5-A24A-B56B-AE450660E8D2}" dt="2025-03-10T15:14:39.106" v="4027" actId="700"/>
          <ac:spMkLst>
            <pc:docMk/>
            <pc:sldMk cId="3649681204" sldId="356"/>
            <ac:spMk id="5" creationId="{F1FACC03-F6BB-23B3-3848-8C0C930C394C}"/>
          </ac:spMkLst>
        </pc:spChg>
        <pc:spChg chg="add mod ord">
          <ac:chgData name="Dunne, Patrick J" userId="dc1a87ca-e204-404d-ace5-f837b74918e4" providerId="ADAL" clId="{991D34FA-CDB5-A24A-B56B-AE450660E8D2}" dt="2025-03-10T15:14:43.723" v="4049" actId="20577"/>
          <ac:spMkLst>
            <pc:docMk/>
            <pc:sldMk cId="3649681204" sldId="356"/>
            <ac:spMk id="7" creationId="{F12ABB4F-9ECF-61CB-CF76-59B28E6E906D}"/>
          </ac:spMkLst>
        </pc:spChg>
        <pc:spChg chg="add mod ord">
          <ac:chgData name="Dunne, Patrick J" userId="dc1a87ca-e204-404d-ace5-f837b74918e4" providerId="ADAL" clId="{991D34FA-CDB5-A24A-B56B-AE450660E8D2}" dt="2025-03-10T15:14:55.905" v="4090" actId="20577"/>
          <ac:spMkLst>
            <pc:docMk/>
            <pc:sldMk cId="3649681204" sldId="356"/>
            <ac:spMk id="8" creationId="{CF5AEE8B-3761-120C-2FB9-5A873DFD992F}"/>
          </ac:spMkLst>
        </pc:spChg>
      </pc:sldChg>
      <pc:sldChg chg="addSp delSp modSp new mod">
        <pc:chgData name="Dunne, Patrick J" userId="dc1a87ca-e204-404d-ace5-f837b74918e4" providerId="ADAL" clId="{991D34FA-CDB5-A24A-B56B-AE450660E8D2}" dt="2025-03-10T15:25:09.482" v="4674"/>
        <pc:sldMkLst>
          <pc:docMk/>
          <pc:sldMk cId="1759885881" sldId="357"/>
        </pc:sldMkLst>
        <pc:spChg chg="mod">
          <ac:chgData name="Dunne, Patrick J" userId="dc1a87ca-e204-404d-ace5-f837b74918e4" providerId="ADAL" clId="{991D34FA-CDB5-A24A-B56B-AE450660E8D2}" dt="2025-03-10T15:21:57.784" v="4222" actId="20577"/>
          <ac:spMkLst>
            <pc:docMk/>
            <pc:sldMk cId="1759885881" sldId="357"/>
            <ac:spMk id="2" creationId="{7E9A0249-8AD3-F79C-B644-4D2A8B26F782}"/>
          </ac:spMkLst>
        </pc:spChg>
        <pc:spChg chg="mod">
          <ac:chgData name="Dunne, Patrick J" userId="dc1a87ca-e204-404d-ace5-f837b74918e4" providerId="ADAL" clId="{991D34FA-CDB5-A24A-B56B-AE450660E8D2}" dt="2025-03-10T15:24:55.897" v="4673" actId="20577"/>
          <ac:spMkLst>
            <pc:docMk/>
            <pc:sldMk cId="1759885881" sldId="357"/>
            <ac:spMk id="3" creationId="{0C6BF919-F17D-2F45-4C93-5827A1C284B0}"/>
          </ac:spMkLst>
        </pc:spChg>
        <pc:picChg chg="add mod">
          <ac:chgData name="Dunne, Patrick J" userId="dc1a87ca-e204-404d-ace5-f837b74918e4" providerId="ADAL" clId="{991D34FA-CDB5-A24A-B56B-AE450660E8D2}" dt="2025-03-10T15:25:09.482" v="4674"/>
          <ac:picMkLst>
            <pc:docMk/>
            <pc:sldMk cId="1759885881" sldId="357"/>
            <ac:picMk id="7" creationId="{3DF68875-0D31-D623-D0A9-3EA2670611F1}"/>
          </ac:picMkLst>
        </pc:picChg>
      </pc:sldChg>
      <pc:sldChg chg="addSp delSp modSp new mod ord modClrScheme delAnim modAnim chgLayout">
        <pc:chgData name="Dunne, Patrick J" userId="dc1a87ca-e204-404d-ace5-f837b74918e4" providerId="ADAL" clId="{991D34FA-CDB5-A24A-B56B-AE450660E8D2}" dt="2025-03-10T15:29:15.857" v="4767" actId="20577"/>
        <pc:sldMkLst>
          <pc:docMk/>
          <pc:sldMk cId="3716629106" sldId="358"/>
        </pc:sldMkLst>
        <pc:spChg chg="mod ord">
          <ac:chgData name="Dunne, Patrick J" userId="dc1a87ca-e204-404d-ace5-f837b74918e4" providerId="ADAL" clId="{991D34FA-CDB5-A24A-B56B-AE450660E8D2}" dt="2025-03-10T15:28:59.846" v="4733" actId="700"/>
          <ac:spMkLst>
            <pc:docMk/>
            <pc:sldMk cId="3716629106" sldId="358"/>
            <ac:spMk id="2" creationId="{CC57171F-DDB5-1C22-9E70-8EABA2E83BCC}"/>
          </ac:spMkLst>
        </pc:spChg>
        <pc:spChg chg="mod ord">
          <ac:chgData name="Dunne, Patrick J" userId="dc1a87ca-e204-404d-ace5-f837b74918e4" providerId="ADAL" clId="{991D34FA-CDB5-A24A-B56B-AE450660E8D2}" dt="2025-03-10T15:28:59.846" v="4733" actId="700"/>
          <ac:spMkLst>
            <pc:docMk/>
            <pc:sldMk cId="3716629106" sldId="358"/>
            <ac:spMk id="5" creationId="{3F95F770-6C48-F29D-0DDD-79501DA8BC29}"/>
          </ac:spMkLst>
        </pc:spChg>
        <pc:spChg chg="add mod ord">
          <ac:chgData name="Dunne, Patrick J" userId="dc1a87ca-e204-404d-ace5-f837b74918e4" providerId="ADAL" clId="{991D34FA-CDB5-A24A-B56B-AE450660E8D2}" dt="2025-03-10T15:29:15.857" v="4767" actId="20577"/>
          <ac:spMkLst>
            <pc:docMk/>
            <pc:sldMk cId="3716629106" sldId="358"/>
            <ac:spMk id="11" creationId="{D0CE1EF2-37BF-51A8-6444-738387CAF04C}"/>
          </ac:spMkLst>
        </pc:spChg>
      </pc:sldChg>
      <pc:sldChg chg="addSp delSp modSp new mod modClrScheme chgLayout">
        <pc:chgData name="Dunne, Patrick J" userId="dc1a87ca-e204-404d-ace5-f837b74918e4" providerId="ADAL" clId="{991D34FA-CDB5-A24A-B56B-AE450660E8D2}" dt="2025-03-12T08:09:51.241" v="5763" actId="20577"/>
        <pc:sldMkLst>
          <pc:docMk/>
          <pc:sldMk cId="1098072078" sldId="359"/>
        </pc:sldMkLst>
        <pc:spChg chg="mod ord">
          <ac:chgData name="Dunne, Patrick J" userId="dc1a87ca-e204-404d-ace5-f837b74918e4" providerId="ADAL" clId="{991D34FA-CDB5-A24A-B56B-AE450660E8D2}" dt="2025-03-12T08:09:51.241" v="5763" actId="20577"/>
          <ac:spMkLst>
            <pc:docMk/>
            <pc:sldMk cId="1098072078" sldId="359"/>
            <ac:spMk id="2" creationId="{7DE0B7C4-E3DC-F16A-7D18-F62D6C6FACED}"/>
          </ac:spMkLst>
        </pc:spChg>
        <pc:spChg chg="del mod ord">
          <ac:chgData name="Dunne, Patrick J" userId="dc1a87ca-e204-404d-ace5-f837b74918e4" providerId="ADAL" clId="{991D34FA-CDB5-A24A-B56B-AE450660E8D2}" dt="2025-03-12T08:04:02.811" v="5372" actId="700"/>
          <ac:spMkLst>
            <pc:docMk/>
            <pc:sldMk cId="1098072078" sldId="359"/>
            <ac:spMk id="3" creationId="{A8297116-6612-5AB7-FC2C-A98CA9161960}"/>
          </ac:spMkLst>
        </pc:spChg>
        <pc:spChg chg="mod ord">
          <ac:chgData name="Dunne, Patrick J" userId="dc1a87ca-e204-404d-ace5-f837b74918e4" providerId="ADAL" clId="{991D34FA-CDB5-A24A-B56B-AE450660E8D2}" dt="2025-03-12T08:04:02.811" v="5372" actId="700"/>
          <ac:spMkLst>
            <pc:docMk/>
            <pc:sldMk cId="1098072078" sldId="359"/>
            <ac:spMk id="4" creationId="{9CBE124A-F103-3768-8C8D-59878FBC8C38}"/>
          </ac:spMkLst>
        </pc:spChg>
        <pc:spChg chg="del mod ord">
          <ac:chgData name="Dunne, Patrick J" userId="dc1a87ca-e204-404d-ace5-f837b74918e4" providerId="ADAL" clId="{991D34FA-CDB5-A24A-B56B-AE450660E8D2}" dt="2025-03-12T08:04:02.811" v="5372" actId="700"/>
          <ac:spMkLst>
            <pc:docMk/>
            <pc:sldMk cId="1098072078" sldId="359"/>
            <ac:spMk id="5" creationId="{32AB09CF-04CF-67B2-2620-8165098AC7E1}"/>
          </ac:spMkLst>
        </pc:spChg>
        <pc:spChg chg="add mod ord">
          <ac:chgData name="Dunne, Patrick J" userId="dc1a87ca-e204-404d-ace5-f837b74918e4" providerId="ADAL" clId="{991D34FA-CDB5-A24A-B56B-AE450660E8D2}" dt="2025-03-12T08:09:40.981" v="5744" actId="255"/>
          <ac:spMkLst>
            <pc:docMk/>
            <pc:sldMk cId="1098072078" sldId="359"/>
            <ac:spMk id="6" creationId="{37A7CCEA-3C3E-3E53-EE37-D1E3DD295489}"/>
          </ac:spMkLst>
        </pc:spChg>
        <pc:spChg chg="add del mod ord">
          <ac:chgData name="Dunne, Patrick J" userId="dc1a87ca-e204-404d-ace5-f837b74918e4" providerId="ADAL" clId="{991D34FA-CDB5-A24A-B56B-AE450660E8D2}" dt="2025-03-12T08:07:14.464" v="5561"/>
          <ac:spMkLst>
            <pc:docMk/>
            <pc:sldMk cId="1098072078" sldId="359"/>
            <ac:spMk id="7" creationId="{6803C7EE-DB85-1DEE-0345-802D484F02D6}"/>
          </ac:spMkLst>
        </pc:spChg>
        <pc:spChg chg="add mod ord">
          <ac:chgData name="Dunne, Patrick J" userId="dc1a87ca-e204-404d-ace5-f837b74918e4" providerId="ADAL" clId="{991D34FA-CDB5-A24A-B56B-AE450660E8D2}" dt="2025-03-12T08:04:04.899" v="5374" actId="20577"/>
          <ac:spMkLst>
            <pc:docMk/>
            <pc:sldMk cId="1098072078" sldId="359"/>
            <ac:spMk id="8" creationId="{F355EA41-75FF-F2F5-70F5-2297F5F38732}"/>
          </ac:spMkLst>
        </pc:spChg>
        <pc:picChg chg="add mod">
          <ac:chgData name="Dunne, Patrick J" userId="dc1a87ca-e204-404d-ace5-f837b74918e4" providerId="ADAL" clId="{991D34FA-CDB5-A24A-B56B-AE450660E8D2}" dt="2025-03-12T08:07:23.777" v="5563" actId="14100"/>
          <ac:picMkLst>
            <pc:docMk/>
            <pc:sldMk cId="1098072078" sldId="359"/>
            <ac:picMk id="9" creationId="{B7E1F305-D285-F257-400B-75CDDD2923F3}"/>
          </ac:picMkLst>
        </pc:picChg>
      </pc:sldChg>
      <pc:sldChg chg="modSp new mod">
        <pc:chgData name="Dunne, Patrick J" userId="dc1a87ca-e204-404d-ace5-f837b74918e4" providerId="ADAL" clId="{991D34FA-CDB5-A24A-B56B-AE450660E8D2}" dt="2025-03-12T08:10:02.029" v="5793" actId="20577"/>
        <pc:sldMkLst>
          <pc:docMk/>
          <pc:sldMk cId="630292022" sldId="360"/>
        </pc:sldMkLst>
        <pc:spChg chg="mod">
          <ac:chgData name="Dunne, Patrick J" userId="dc1a87ca-e204-404d-ace5-f837b74918e4" providerId="ADAL" clId="{991D34FA-CDB5-A24A-B56B-AE450660E8D2}" dt="2025-03-12T08:10:02.029" v="5793" actId="20577"/>
          <ac:spMkLst>
            <pc:docMk/>
            <pc:sldMk cId="630292022" sldId="360"/>
            <ac:spMk id="3" creationId="{701D4627-79F5-40EB-7279-6B4BA144EC60}"/>
          </ac:spMkLst>
        </pc:spChg>
      </pc:sldChg>
    </pc:docChg>
  </pc:docChgLst>
  <pc:docChgLst>
    <pc:chgData name="Dunne, Patrick J" userId="dc1a87ca-e204-404d-ace5-f837b74918e4" providerId="ADAL" clId="{49B74922-5BA6-584F-81B9-09278EA1CB1C}"/>
    <pc:docChg chg="undo custSel addSld delSld modSld sldOrd">
      <pc:chgData name="Dunne, Patrick J" userId="dc1a87ca-e204-404d-ace5-f837b74918e4" providerId="ADAL" clId="{49B74922-5BA6-584F-81B9-09278EA1CB1C}" dt="2025-02-12T08:51:04.045" v="8089"/>
      <pc:docMkLst>
        <pc:docMk/>
      </pc:docMkLst>
      <pc:sldChg chg="modSp mod">
        <pc:chgData name="Dunne, Patrick J" userId="dc1a87ca-e204-404d-ace5-f837b74918e4" providerId="ADAL" clId="{49B74922-5BA6-584F-81B9-09278EA1CB1C}" dt="2025-02-10T14:23:46.314" v="606" actId="20577"/>
        <pc:sldMkLst>
          <pc:docMk/>
          <pc:sldMk cId="2728557564" sldId="256"/>
        </pc:sldMkLst>
        <pc:spChg chg="mod">
          <ac:chgData name="Dunne, Patrick J" userId="dc1a87ca-e204-404d-ace5-f837b74918e4" providerId="ADAL" clId="{49B74922-5BA6-584F-81B9-09278EA1CB1C}" dt="2025-02-10T14:23:46.314" v="606" actId="20577"/>
          <ac:spMkLst>
            <pc:docMk/>
            <pc:sldMk cId="2728557564" sldId="256"/>
            <ac:spMk id="3" creationId="{6C5F6F5F-6ADB-06BB-06A0-574E78E6CE67}"/>
          </ac:spMkLst>
        </pc:spChg>
      </pc:sldChg>
      <pc:sldChg chg="modSp add del mod">
        <pc:chgData name="Dunne, Patrick J" userId="dc1a87ca-e204-404d-ace5-f837b74918e4" providerId="ADAL" clId="{49B74922-5BA6-584F-81B9-09278EA1CB1C}" dt="2025-02-11T15:53:24.375" v="8039" actId="20577"/>
        <pc:sldMkLst>
          <pc:docMk/>
          <pc:sldMk cId="267190456" sldId="286"/>
        </pc:sldMkLst>
        <pc:spChg chg="mod">
          <ac:chgData name="Dunne, Patrick J" userId="dc1a87ca-e204-404d-ace5-f837b74918e4" providerId="ADAL" clId="{49B74922-5BA6-584F-81B9-09278EA1CB1C}" dt="2025-02-06T10:44:05.131" v="26" actId="20577"/>
          <ac:spMkLst>
            <pc:docMk/>
            <pc:sldMk cId="267190456" sldId="286"/>
            <ac:spMk id="2" creationId="{B6F8C8C1-3698-CAA9-22F4-C44358CE4C0F}"/>
          </ac:spMkLst>
        </pc:spChg>
        <pc:spChg chg="mod">
          <ac:chgData name="Dunne, Patrick J" userId="dc1a87ca-e204-404d-ace5-f837b74918e4" providerId="ADAL" clId="{49B74922-5BA6-584F-81B9-09278EA1CB1C}" dt="2025-02-11T15:53:24.375" v="8039" actId="20577"/>
          <ac:spMkLst>
            <pc:docMk/>
            <pc:sldMk cId="267190456" sldId="286"/>
            <ac:spMk id="3" creationId="{D401867D-E2AD-C30E-0EA2-B01434BE579E}"/>
          </ac:spMkLst>
        </pc:spChg>
      </pc:sldChg>
      <pc:sldChg chg="del">
        <pc:chgData name="Dunne, Patrick J" userId="dc1a87ca-e204-404d-ace5-f837b74918e4" providerId="ADAL" clId="{49B74922-5BA6-584F-81B9-09278EA1CB1C}" dt="2025-02-06T10:43:30.879" v="5" actId="2696"/>
        <pc:sldMkLst>
          <pc:docMk/>
          <pc:sldMk cId="24428277" sldId="287"/>
        </pc:sldMkLst>
      </pc:sldChg>
      <pc:sldChg chg="del">
        <pc:chgData name="Dunne, Patrick J" userId="dc1a87ca-e204-404d-ace5-f837b74918e4" providerId="ADAL" clId="{49B74922-5BA6-584F-81B9-09278EA1CB1C}" dt="2025-02-06T10:43:31.036" v="6" actId="2696"/>
        <pc:sldMkLst>
          <pc:docMk/>
          <pc:sldMk cId="135274822" sldId="288"/>
        </pc:sldMkLst>
      </pc:sldChg>
      <pc:sldChg chg="del">
        <pc:chgData name="Dunne, Patrick J" userId="dc1a87ca-e204-404d-ace5-f837b74918e4" providerId="ADAL" clId="{49B74922-5BA6-584F-81B9-09278EA1CB1C}" dt="2025-02-06T10:43:31.348" v="8" actId="2696"/>
        <pc:sldMkLst>
          <pc:docMk/>
          <pc:sldMk cId="1273395743" sldId="289"/>
        </pc:sldMkLst>
      </pc:sldChg>
      <pc:sldChg chg="del">
        <pc:chgData name="Dunne, Patrick J" userId="dc1a87ca-e204-404d-ace5-f837b74918e4" providerId="ADAL" clId="{49B74922-5BA6-584F-81B9-09278EA1CB1C}" dt="2025-02-06T10:43:31.203" v="7" actId="2696"/>
        <pc:sldMkLst>
          <pc:docMk/>
          <pc:sldMk cId="2266704674" sldId="290"/>
        </pc:sldMkLst>
      </pc:sldChg>
      <pc:sldChg chg="del">
        <pc:chgData name="Dunne, Patrick J" userId="dc1a87ca-e204-404d-ace5-f837b74918e4" providerId="ADAL" clId="{49B74922-5BA6-584F-81B9-09278EA1CB1C}" dt="2025-02-06T10:43:31.529" v="9" actId="2696"/>
        <pc:sldMkLst>
          <pc:docMk/>
          <pc:sldMk cId="3659344849" sldId="291"/>
        </pc:sldMkLst>
      </pc:sldChg>
      <pc:sldChg chg="del">
        <pc:chgData name="Dunne, Patrick J" userId="dc1a87ca-e204-404d-ace5-f837b74918e4" providerId="ADAL" clId="{49B74922-5BA6-584F-81B9-09278EA1CB1C}" dt="2025-02-06T10:43:31.663" v="10" actId="2696"/>
        <pc:sldMkLst>
          <pc:docMk/>
          <pc:sldMk cId="380732926" sldId="292"/>
        </pc:sldMkLst>
      </pc:sldChg>
      <pc:sldChg chg="del">
        <pc:chgData name="Dunne, Patrick J" userId="dc1a87ca-e204-404d-ace5-f837b74918e4" providerId="ADAL" clId="{49B74922-5BA6-584F-81B9-09278EA1CB1C}" dt="2025-02-06T10:43:32.004" v="12" actId="2696"/>
        <pc:sldMkLst>
          <pc:docMk/>
          <pc:sldMk cId="529658183" sldId="293"/>
        </pc:sldMkLst>
      </pc:sldChg>
      <pc:sldChg chg="del">
        <pc:chgData name="Dunne, Patrick J" userId="dc1a87ca-e204-404d-ace5-f837b74918e4" providerId="ADAL" clId="{49B74922-5BA6-584F-81B9-09278EA1CB1C}" dt="2025-02-06T10:43:31.819" v="11" actId="2696"/>
        <pc:sldMkLst>
          <pc:docMk/>
          <pc:sldMk cId="258422632" sldId="294"/>
        </pc:sldMkLst>
      </pc:sldChg>
      <pc:sldChg chg="del">
        <pc:chgData name="Dunne, Patrick J" userId="dc1a87ca-e204-404d-ace5-f837b74918e4" providerId="ADAL" clId="{49B74922-5BA6-584F-81B9-09278EA1CB1C}" dt="2025-02-06T10:43:32.166" v="13" actId="2696"/>
        <pc:sldMkLst>
          <pc:docMk/>
          <pc:sldMk cId="4105702333" sldId="295"/>
        </pc:sldMkLst>
      </pc:sldChg>
      <pc:sldChg chg="del">
        <pc:chgData name="Dunne, Patrick J" userId="dc1a87ca-e204-404d-ace5-f837b74918e4" providerId="ADAL" clId="{49B74922-5BA6-584F-81B9-09278EA1CB1C}" dt="2025-02-06T10:43:32.515" v="14" actId="2696"/>
        <pc:sldMkLst>
          <pc:docMk/>
          <pc:sldMk cId="171181667" sldId="296"/>
        </pc:sldMkLst>
      </pc:sldChg>
      <pc:sldChg chg="del">
        <pc:chgData name="Dunne, Patrick J" userId="dc1a87ca-e204-404d-ace5-f837b74918e4" providerId="ADAL" clId="{49B74922-5BA6-584F-81B9-09278EA1CB1C}" dt="2025-02-06T10:43:32.924" v="16" actId="2696"/>
        <pc:sldMkLst>
          <pc:docMk/>
          <pc:sldMk cId="218508695" sldId="297"/>
        </pc:sldMkLst>
      </pc:sldChg>
      <pc:sldChg chg="del">
        <pc:chgData name="Dunne, Patrick J" userId="dc1a87ca-e204-404d-ace5-f837b74918e4" providerId="ADAL" clId="{49B74922-5BA6-584F-81B9-09278EA1CB1C}" dt="2025-02-06T10:43:32.780" v="15" actId="2696"/>
        <pc:sldMkLst>
          <pc:docMk/>
          <pc:sldMk cId="1224409145" sldId="298"/>
        </pc:sldMkLst>
      </pc:sldChg>
      <pc:sldChg chg="del">
        <pc:chgData name="Dunne, Patrick J" userId="dc1a87ca-e204-404d-ace5-f837b74918e4" providerId="ADAL" clId="{49B74922-5BA6-584F-81B9-09278EA1CB1C}" dt="2025-02-06T10:43:33.081" v="17" actId="2696"/>
        <pc:sldMkLst>
          <pc:docMk/>
          <pc:sldMk cId="1004411610" sldId="299"/>
        </pc:sldMkLst>
      </pc:sldChg>
      <pc:sldChg chg="del">
        <pc:chgData name="Dunne, Patrick J" userId="dc1a87ca-e204-404d-ace5-f837b74918e4" providerId="ADAL" clId="{49B74922-5BA6-584F-81B9-09278EA1CB1C}" dt="2025-02-06T10:43:33.413" v="18" actId="2696"/>
        <pc:sldMkLst>
          <pc:docMk/>
          <pc:sldMk cId="311282979" sldId="300"/>
        </pc:sldMkLst>
      </pc:sldChg>
      <pc:sldChg chg="del">
        <pc:chgData name="Dunne, Patrick J" userId="dc1a87ca-e204-404d-ace5-f837b74918e4" providerId="ADAL" clId="{49B74922-5BA6-584F-81B9-09278EA1CB1C}" dt="2025-02-06T10:43:34.215" v="19" actId="2696"/>
        <pc:sldMkLst>
          <pc:docMk/>
          <pc:sldMk cId="623218739" sldId="301"/>
        </pc:sldMkLst>
      </pc:sldChg>
      <pc:sldChg chg="del">
        <pc:chgData name="Dunne, Patrick J" userId="dc1a87ca-e204-404d-ace5-f837b74918e4" providerId="ADAL" clId="{49B74922-5BA6-584F-81B9-09278EA1CB1C}" dt="2025-02-06T10:43:34.602" v="20" actId="2696"/>
        <pc:sldMkLst>
          <pc:docMk/>
          <pc:sldMk cId="2099667048" sldId="302"/>
        </pc:sldMkLst>
      </pc:sldChg>
      <pc:sldChg chg="del">
        <pc:chgData name="Dunne, Patrick J" userId="dc1a87ca-e204-404d-ace5-f837b74918e4" providerId="ADAL" clId="{49B74922-5BA6-584F-81B9-09278EA1CB1C}" dt="2025-02-06T10:43:35.261" v="21" actId="2696"/>
        <pc:sldMkLst>
          <pc:docMk/>
          <pc:sldMk cId="409753989" sldId="303"/>
        </pc:sldMkLst>
      </pc:sldChg>
      <pc:sldChg chg="del">
        <pc:chgData name="Dunne, Patrick J" userId="dc1a87ca-e204-404d-ace5-f837b74918e4" providerId="ADAL" clId="{49B74922-5BA6-584F-81B9-09278EA1CB1C}" dt="2025-02-06T10:43:35.657" v="22" actId="2696"/>
        <pc:sldMkLst>
          <pc:docMk/>
          <pc:sldMk cId="1504055254" sldId="304"/>
        </pc:sldMkLst>
      </pc:sldChg>
      <pc:sldChg chg="del">
        <pc:chgData name="Dunne, Patrick J" userId="dc1a87ca-e204-404d-ace5-f837b74918e4" providerId="ADAL" clId="{49B74922-5BA6-584F-81B9-09278EA1CB1C}" dt="2025-02-06T10:43:36.129" v="23" actId="2696"/>
        <pc:sldMkLst>
          <pc:docMk/>
          <pc:sldMk cId="1400625467" sldId="305"/>
        </pc:sldMkLst>
      </pc:sldChg>
      <pc:sldChg chg="del">
        <pc:chgData name="Dunne, Patrick J" userId="dc1a87ca-e204-404d-ace5-f837b74918e4" providerId="ADAL" clId="{49B74922-5BA6-584F-81B9-09278EA1CB1C}" dt="2025-02-06T10:43:37.670" v="24" actId="2696"/>
        <pc:sldMkLst>
          <pc:docMk/>
          <pc:sldMk cId="1778031026" sldId="306"/>
        </pc:sldMkLst>
      </pc:sldChg>
      <pc:sldChg chg="addSp delSp modSp new mod modClrScheme chgLayout">
        <pc:chgData name="Dunne, Patrick J" userId="dc1a87ca-e204-404d-ace5-f837b74918e4" providerId="ADAL" clId="{49B74922-5BA6-584F-81B9-09278EA1CB1C}" dt="2025-02-11T11:35:18.007" v="1979" actId="14100"/>
        <pc:sldMkLst>
          <pc:docMk/>
          <pc:sldMk cId="1245166358" sldId="309"/>
        </pc:sldMkLst>
      </pc:sldChg>
      <pc:sldChg chg="del">
        <pc:chgData name="Dunne, Patrick J" userId="dc1a87ca-e204-404d-ace5-f837b74918e4" providerId="ADAL" clId="{49B74922-5BA6-584F-81B9-09278EA1CB1C}" dt="2025-02-06T10:43:30.311" v="1" actId="2696"/>
        <pc:sldMkLst>
          <pc:docMk/>
          <pc:sldMk cId="1324484387" sldId="310"/>
        </pc:sldMkLst>
      </pc:sldChg>
      <pc:sldChg chg="addSp delSp modSp new mod modClrScheme chgLayout">
        <pc:chgData name="Dunne, Patrick J" userId="dc1a87ca-e204-404d-ace5-f837b74918e4" providerId="ADAL" clId="{49B74922-5BA6-584F-81B9-09278EA1CB1C}" dt="2025-02-11T13:33:09.240" v="3155" actId="20577"/>
        <pc:sldMkLst>
          <pc:docMk/>
          <pc:sldMk cId="3202315538" sldId="310"/>
        </pc:sldMkLst>
      </pc:sldChg>
      <pc:sldChg chg="del">
        <pc:chgData name="Dunne, Patrick J" userId="dc1a87ca-e204-404d-ace5-f837b74918e4" providerId="ADAL" clId="{49B74922-5BA6-584F-81B9-09278EA1CB1C}" dt="2025-02-06T10:43:30.460" v="2" actId="2696"/>
        <pc:sldMkLst>
          <pc:docMk/>
          <pc:sldMk cId="2498125931" sldId="311"/>
        </pc:sldMkLst>
      </pc:sldChg>
      <pc:sldChg chg="modSp add mod ord">
        <pc:chgData name="Dunne, Patrick J" userId="dc1a87ca-e204-404d-ace5-f837b74918e4" providerId="ADAL" clId="{49B74922-5BA6-584F-81B9-09278EA1CB1C}" dt="2025-02-12T08:47:30.621" v="8081" actId="20577"/>
        <pc:sldMkLst>
          <pc:docMk/>
          <pc:sldMk cId="4140855532" sldId="311"/>
        </pc:sldMkLst>
      </pc:sldChg>
      <pc:sldChg chg="del">
        <pc:chgData name="Dunne, Patrick J" userId="dc1a87ca-e204-404d-ace5-f837b74918e4" providerId="ADAL" clId="{49B74922-5BA6-584F-81B9-09278EA1CB1C}" dt="2025-02-06T10:43:30.587" v="3" actId="2696"/>
        <pc:sldMkLst>
          <pc:docMk/>
          <pc:sldMk cId="3134863416" sldId="312"/>
        </pc:sldMkLst>
      </pc:sldChg>
      <pc:sldChg chg="addSp delSp modSp add mod">
        <pc:chgData name="Dunne, Patrick J" userId="dc1a87ca-e204-404d-ace5-f837b74918e4" providerId="ADAL" clId="{49B74922-5BA6-584F-81B9-09278EA1CB1C}" dt="2025-02-11T13:12:37.645" v="2596" actId="313"/>
        <pc:sldMkLst>
          <pc:docMk/>
          <pc:sldMk cId="3297361620" sldId="312"/>
        </pc:sldMkLst>
      </pc:sldChg>
      <pc:sldChg chg="modSp add mod">
        <pc:chgData name="Dunne, Patrick J" userId="dc1a87ca-e204-404d-ace5-f837b74918e4" providerId="ADAL" clId="{49B74922-5BA6-584F-81B9-09278EA1CB1C}" dt="2025-02-11T13:12:42.720" v="2600" actId="313"/>
        <pc:sldMkLst>
          <pc:docMk/>
          <pc:sldMk cId="1262525621" sldId="313"/>
        </pc:sldMkLst>
      </pc:sldChg>
      <pc:sldChg chg="del">
        <pc:chgData name="Dunne, Patrick J" userId="dc1a87ca-e204-404d-ace5-f837b74918e4" providerId="ADAL" clId="{49B74922-5BA6-584F-81B9-09278EA1CB1C}" dt="2025-02-06T10:43:30.738" v="4" actId="2696"/>
        <pc:sldMkLst>
          <pc:docMk/>
          <pc:sldMk cId="3653214121" sldId="313"/>
        </pc:sldMkLst>
      </pc:sldChg>
      <pc:sldChg chg="modSp add mod">
        <pc:chgData name="Dunne, Patrick J" userId="dc1a87ca-e204-404d-ace5-f837b74918e4" providerId="ADAL" clId="{49B74922-5BA6-584F-81B9-09278EA1CB1C}" dt="2025-02-11T13:19:24.358" v="3014" actId="20577"/>
        <pc:sldMkLst>
          <pc:docMk/>
          <pc:sldMk cId="1750887170" sldId="314"/>
        </pc:sldMkLst>
      </pc:sldChg>
      <pc:sldChg chg="modSp add del mod">
        <pc:chgData name="Dunne, Patrick J" userId="dc1a87ca-e204-404d-ace5-f837b74918e4" providerId="ADAL" clId="{49B74922-5BA6-584F-81B9-09278EA1CB1C}" dt="2025-02-11T13:08:01.116" v="2403" actId="2696"/>
        <pc:sldMkLst>
          <pc:docMk/>
          <pc:sldMk cId="1894141561" sldId="314"/>
        </pc:sldMkLst>
      </pc:sldChg>
      <pc:sldChg chg="new del">
        <pc:chgData name="Dunne, Patrick J" userId="dc1a87ca-e204-404d-ace5-f837b74918e4" providerId="ADAL" clId="{49B74922-5BA6-584F-81B9-09278EA1CB1C}" dt="2025-02-11T13:05:00.719" v="2185" actId="2696"/>
        <pc:sldMkLst>
          <pc:docMk/>
          <pc:sldMk cId="3019444402" sldId="314"/>
        </pc:sldMkLst>
      </pc:sldChg>
      <pc:sldChg chg="addSp delSp modSp new mod modClrScheme chgLayout">
        <pc:chgData name="Dunne, Patrick J" userId="dc1a87ca-e204-404d-ace5-f837b74918e4" providerId="ADAL" clId="{49B74922-5BA6-584F-81B9-09278EA1CB1C}" dt="2025-02-11T13:42:34.317" v="4001" actId="20577"/>
        <pc:sldMkLst>
          <pc:docMk/>
          <pc:sldMk cId="399537384" sldId="315"/>
        </pc:sldMkLst>
      </pc:sldChg>
      <pc:sldChg chg="addSp delSp modSp add mod">
        <pc:chgData name="Dunne, Patrick J" userId="dc1a87ca-e204-404d-ace5-f837b74918e4" providerId="ADAL" clId="{49B74922-5BA6-584F-81B9-09278EA1CB1C}" dt="2025-02-11T13:42:31.591" v="3999" actId="20577"/>
        <pc:sldMkLst>
          <pc:docMk/>
          <pc:sldMk cId="2966183525" sldId="316"/>
        </pc:sldMkLst>
      </pc:sldChg>
      <pc:sldChg chg="addSp delSp modSp add mod">
        <pc:chgData name="Dunne, Patrick J" userId="dc1a87ca-e204-404d-ace5-f837b74918e4" providerId="ADAL" clId="{49B74922-5BA6-584F-81B9-09278EA1CB1C}" dt="2025-02-11T13:50:40.783" v="4482" actId="20577"/>
        <pc:sldMkLst>
          <pc:docMk/>
          <pc:sldMk cId="2273906419" sldId="317"/>
        </pc:sldMkLst>
      </pc:sldChg>
      <pc:sldChg chg="modSp add mod">
        <pc:chgData name="Dunne, Patrick J" userId="dc1a87ca-e204-404d-ace5-f837b74918e4" providerId="ADAL" clId="{49B74922-5BA6-584F-81B9-09278EA1CB1C}" dt="2025-02-11T13:55:58.064" v="4960" actId="20577"/>
        <pc:sldMkLst>
          <pc:docMk/>
          <pc:sldMk cId="1273267581" sldId="318"/>
        </pc:sldMkLst>
      </pc:sldChg>
      <pc:sldChg chg="modSp add mod">
        <pc:chgData name="Dunne, Patrick J" userId="dc1a87ca-e204-404d-ace5-f837b74918e4" providerId="ADAL" clId="{49B74922-5BA6-584F-81B9-09278EA1CB1C}" dt="2025-02-11T13:56:34.359" v="4971" actId="20577"/>
        <pc:sldMkLst>
          <pc:docMk/>
          <pc:sldMk cId="3146608450" sldId="319"/>
        </pc:sldMkLst>
      </pc:sldChg>
      <pc:sldChg chg="addSp delSp modSp new mod modClrScheme chgLayout">
        <pc:chgData name="Dunne, Patrick J" userId="dc1a87ca-e204-404d-ace5-f837b74918e4" providerId="ADAL" clId="{49B74922-5BA6-584F-81B9-09278EA1CB1C}" dt="2025-02-11T14:19:37.178" v="5462" actId="113"/>
        <pc:sldMkLst>
          <pc:docMk/>
          <pc:sldMk cId="468400958" sldId="320"/>
        </pc:sldMkLst>
      </pc:sldChg>
      <pc:sldChg chg="modSp add mod modAnim">
        <pc:chgData name="Dunne, Patrick J" userId="dc1a87ca-e204-404d-ace5-f837b74918e4" providerId="ADAL" clId="{49B74922-5BA6-584F-81B9-09278EA1CB1C}" dt="2025-02-12T08:51:04.045" v="8089"/>
        <pc:sldMkLst>
          <pc:docMk/>
          <pc:sldMk cId="3482477372" sldId="321"/>
        </pc:sldMkLst>
      </pc:sldChg>
      <pc:sldChg chg="addSp delSp modSp new mod">
        <pc:chgData name="Dunne, Patrick J" userId="dc1a87ca-e204-404d-ace5-f837b74918e4" providerId="ADAL" clId="{49B74922-5BA6-584F-81B9-09278EA1CB1C}" dt="2025-02-11T15:55:54.213" v="8067" actId="20577"/>
        <pc:sldMkLst>
          <pc:docMk/>
          <pc:sldMk cId="3454613486" sldId="322"/>
        </pc:sldMkLst>
      </pc:sldChg>
      <pc:sldChg chg="addSp delSp modSp new mod">
        <pc:chgData name="Dunne, Patrick J" userId="dc1a87ca-e204-404d-ace5-f837b74918e4" providerId="ADAL" clId="{49B74922-5BA6-584F-81B9-09278EA1CB1C}" dt="2025-02-11T14:38:44.520" v="6888" actId="20577"/>
        <pc:sldMkLst>
          <pc:docMk/>
          <pc:sldMk cId="4036920296" sldId="323"/>
        </pc:sldMkLst>
      </pc:sldChg>
      <pc:sldChg chg="addSp delSp modSp new mod ord">
        <pc:chgData name="Dunne, Patrick J" userId="dc1a87ca-e204-404d-ace5-f837b74918e4" providerId="ADAL" clId="{49B74922-5BA6-584F-81B9-09278EA1CB1C}" dt="2025-02-11T15:56:34.575" v="8075" actId="20577"/>
        <pc:sldMkLst>
          <pc:docMk/>
          <pc:sldMk cId="2529762601" sldId="324"/>
        </pc:sldMkLst>
      </pc:sldChg>
      <pc:sldChg chg="addSp delSp modSp new mod">
        <pc:chgData name="Dunne, Patrick J" userId="dc1a87ca-e204-404d-ace5-f837b74918e4" providerId="ADAL" clId="{49B74922-5BA6-584F-81B9-09278EA1CB1C}" dt="2025-02-11T14:58:52.211" v="7937" actId="20577"/>
        <pc:sldMkLst>
          <pc:docMk/>
          <pc:sldMk cId="2825925816" sldId="325"/>
        </pc:sldMkLst>
      </pc:sldChg>
      <pc:sldChg chg="modSp add mod">
        <pc:chgData name="Dunne, Patrick J" userId="dc1a87ca-e204-404d-ace5-f837b74918e4" providerId="ADAL" clId="{49B74922-5BA6-584F-81B9-09278EA1CB1C}" dt="2025-02-12T08:45:55.767" v="8080" actId="20577"/>
        <pc:sldMkLst>
          <pc:docMk/>
          <pc:sldMk cId="1527496665" sldId="326"/>
        </pc:sldMkLst>
      </pc:sldChg>
    </pc:docChg>
  </pc:docChgLst>
  <pc:docChgLst>
    <pc:chgData name="Dunne, Patrick J" userId="dc1a87ca-e204-404d-ace5-f837b74918e4" providerId="ADAL" clId="{1AEEA8B5-FD65-5143-9404-50CADAD5269E}"/>
    <pc:docChg chg="undo custSel addSld delSld modSld sldOrd">
      <pc:chgData name="Dunne, Patrick J" userId="dc1a87ca-e204-404d-ace5-f837b74918e4" providerId="ADAL" clId="{1AEEA8B5-FD65-5143-9404-50CADAD5269E}" dt="2025-02-19T08:41:06.800" v="8382" actId="113"/>
      <pc:docMkLst>
        <pc:docMk/>
      </pc:docMkLst>
      <pc:sldChg chg="modSp mod">
        <pc:chgData name="Dunne, Patrick J" userId="dc1a87ca-e204-404d-ace5-f837b74918e4" providerId="ADAL" clId="{1AEEA8B5-FD65-5143-9404-50CADAD5269E}" dt="2025-02-19T08:32:41.897" v="8340" actId="20577"/>
        <pc:sldMkLst>
          <pc:docMk/>
          <pc:sldMk cId="2728557564" sldId="256"/>
        </pc:sldMkLst>
        <pc:spChg chg="mod">
          <ac:chgData name="Dunne, Patrick J" userId="dc1a87ca-e204-404d-ace5-f837b74918e4" providerId="ADAL" clId="{1AEEA8B5-FD65-5143-9404-50CADAD5269E}" dt="2025-02-19T08:32:41.897" v="8340" actId="20577"/>
          <ac:spMkLst>
            <pc:docMk/>
            <pc:sldMk cId="2728557564" sldId="256"/>
            <ac:spMk id="3" creationId="{6C5F6F5F-6ADB-06BB-06A0-574E78E6CE67}"/>
          </ac:spMkLst>
        </pc:spChg>
      </pc:sldChg>
      <pc:sldChg chg="modSp mod">
        <pc:chgData name="Dunne, Patrick J" userId="dc1a87ca-e204-404d-ace5-f837b74918e4" providerId="ADAL" clId="{1AEEA8B5-FD65-5143-9404-50CADAD5269E}" dt="2025-02-17T14:25:57.781" v="312" actId="20577"/>
        <pc:sldMkLst>
          <pc:docMk/>
          <pc:sldMk cId="267190456" sldId="286"/>
        </pc:sldMkLst>
        <pc:spChg chg="mod">
          <ac:chgData name="Dunne, Patrick J" userId="dc1a87ca-e204-404d-ace5-f837b74918e4" providerId="ADAL" clId="{1AEEA8B5-FD65-5143-9404-50CADAD5269E}" dt="2025-02-17T14:25:57.781" v="312" actId="20577"/>
          <ac:spMkLst>
            <pc:docMk/>
            <pc:sldMk cId="267190456" sldId="286"/>
            <ac:spMk id="3" creationId="{D401867D-E2AD-C30E-0EA2-B01434BE579E}"/>
          </ac:spMkLst>
        </pc:spChg>
      </pc:sldChg>
      <pc:sldChg chg="del">
        <pc:chgData name="Dunne, Patrick J" userId="dc1a87ca-e204-404d-ace5-f837b74918e4" providerId="ADAL" clId="{1AEEA8B5-FD65-5143-9404-50CADAD5269E}" dt="2025-02-17T14:23:54.445" v="3" actId="2696"/>
        <pc:sldMkLst>
          <pc:docMk/>
          <pc:sldMk cId="1245166358" sldId="309"/>
        </pc:sldMkLst>
      </pc:sldChg>
      <pc:sldChg chg="addSp delSp modSp new mod modClrScheme chgLayout">
        <pc:chgData name="Dunne, Patrick J" userId="dc1a87ca-e204-404d-ace5-f837b74918e4" providerId="ADAL" clId="{1AEEA8B5-FD65-5143-9404-50CADAD5269E}" dt="2025-02-17T14:30:15.145" v="328" actId="20577"/>
        <pc:sldMkLst>
          <pc:docMk/>
          <pc:sldMk cId="4083771616" sldId="309"/>
        </pc:sldMkLst>
      </pc:sldChg>
      <pc:sldChg chg="addSp delSp modSp new mod modTransition modClrScheme modAnim chgLayout">
        <pc:chgData name="Dunne, Patrick J" userId="dc1a87ca-e204-404d-ace5-f837b74918e4" providerId="ADAL" clId="{1AEEA8B5-FD65-5143-9404-50CADAD5269E}" dt="2025-02-19T08:38:34.775" v="8380"/>
        <pc:sldMkLst>
          <pc:docMk/>
          <pc:sldMk cId="1003423992" sldId="310"/>
        </pc:sldMkLst>
      </pc:sldChg>
      <pc:sldChg chg="del">
        <pc:chgData name="Dunne, Patrick J" userId="dc1a87ca-e204-404d-ace5-f837b74918e4" providerId="ADAL" clId="{1AEEA8B5-FD65-5143-9404-50CADAD5269E}" dt="2025-02-17T14:23:53.920" v="1" actId="2696"/>
        <pc:sldMkLst>
          <pc:docMk/>
          <pc:sldMk cId="3202315538" sldId="310"/>
        </pc:sldMkLst>
      </pc:sldChg>
      <pc:sldChg chg="addSp delSp modSp new mod">
        <pc:chgData name="Dunne, Patrick J" userId="dc1a87ca-e204-404d-ace5-f837b74918e4" providerId="ADAL" clId="{1AEEA8B5-FD65-5143-9404-50CADAD5269E}" dt="2025-02-17T14:38:22.996" v="1126" actId="20577"/>
        <pc:sldMkLst>
          <pc:docMk/>
          <pc:sldMk cId="1753088935" sldId="311"/>
        </pc:sldMkLst>
      </pc:sldChg>
      <pc:sldChg chg="del">
        <pc:chgData name="Dunne, Patrick J" userId="dc1a87ca-e204-404d-ace5-f837b74918e4" providerId="ADAL" clId="{1AEEA8B5-FD65-5143-9404-50CADAD5269E}" dt="2025-02-17T14:23:54.184" v="2" actId="2696"/>
        <pc:sldMkLst>
          <pc:docMk/>
          <pc:sldMk cId="4140855532" sldId="311"/>
        </pc:sldMkLst>
      </pc:sldChg>
      <pc:sldChg chg="modSp add mod ord modTransition">
        <pc:chgData name="Dunne, Patrick J" userId="dc1a87ca-e204-404d-ace5-f837b74918e4" providerId="ADAL" clId="{1AEEA8B5-FD65-5143-9404-50CADAD5269E}" dt="2025-02-19T08:38:13.198" v="8379"/>
        <pc:sldMkLst>
          <pc:docMk/>
          <pc:sldMk cId="2669129648" sldId="312"/>
        </pc:sldMkLst>
      </pc:sldChg>
      <pc:sldChg chg="del">
        <pc:chgData name="Dunne, Patrick J" userId="dc1a87ca-e204-404d-ace5-f837b74918e4" providerId="ADAL" clId="{1AEEA8B5-FD65-5143-9404-50CADAD5269E}" dt="2025-02-17T14:23:54.635" v="4" actId="2696"/>
        <pc:sldMkLst>
          <pc:docMk/>
          <pc:sldMk cId="3297361620" sldId="312"/>
        </pc:sldMkLst>
      </pc:sldChg>
      <pc:sldChg chg="del">
        <pc:chgData name="Dunne, Patrick J" userId="dc1a87ca-e204-404d-ace5-f837b74918e4" providerId="ADAL" clId="{1AEEA8B5-FD65-5143-9404-50CADAD5269E}" dt="2025-02-17T14:23:54.886" v="5" actId="2696"/>
        <pc:sldMkLst>
          <pc:docMk/>
          <pc:sldMk cId="1262525621" sldId="313"/>
        </pc:sldMkLst>
      </pc:sldChg>
      <pc:sldChg chg="modSp add mod ord">
        <pc:chgData name="Dunne, Patrick J" userId="dc1a87ca-e204-404d-ace5-f837b74918e4" providerId="ADAL" clId="{1AEEA8B5-FD65-5143-9404-50CADAD5269E}" dt="2025-02-19T08:36:49.026" v="8373" actId="20577"/>
        <pc:sldMkLst>
          <pc:docMk/>
          <pc:sldMk cId="1374128521" sldId="313"/>
        </pc:sldMkLst>
      </pc:sldChg>
      <pc:sldChg chg="del">
        <pc:chgData name="Dunne, Patrick J" userId="dc1a87ca-e204-404d-ace5-f837b74918e4" providerId="ADAL" clId="{1AEEA8B5-FD65-5143-9404-50CADAD5269E}" dt="2025-02-17T14:23:55.044" v="6" actId="2696"/>
        <pc:sldMkLst>
          <pc:docMk/>
          <pc:sldMk cId="1750887170" sldId="314"/>
        </pc:sldMkLst>
      </pc:sldChg>
      <pc:sldChg chg="addSp delSp modSp new mod">
        <pc:chgData name="Dunne, Patrick J" userId="dc1a87ca-e204-404d-ace5-f837b74918e4" providerId="ADAL" clId="{1AEEA8B5-FD65-5143-9404-50CADAD5269E}" dt="2025-02-17T14:51:21.770" v="2263" actId="20577"/>
        <pc:sldMkLst>
          <pc:docMk/>
          <pc:sldMk cId="1943040255" sldId="314"/>
        </pc:sldMkLst>
      </pc:sldChg>
      <pc:sldChg chg="del">
        <pc:chgData name="Dunne, Patrick J" userId="dc1a87ca-e204-404d-ace5-f837b74918e4" providerId="ADAL" clId="{1AEEA8B5-FD65-5143-9404-50CADAD5269E}" dt="2025-02-17T14:23:55.197" v="7" actId="2696"/>
        <pc:sldMkLst>
          <pc:docMk/>
          <pc:sldMk cId="399537384" sldId="315"/>
        </pc:sldMkLst>
      </pc:sldChg>
      <pc:sldChg chg="modSp add mod">
        <pc:chgData name="Dunne, Patrick J" userId="dc1a87ca-e204-404d-ace5-f837b74918e4" providerId="ADAL" clId="{1AEEA8B5-FD65-5143-9404-50CADAD5269E}" dt="2025-02-17T14:49:47.867" v="2108" actId="1076"/>
        <pc:sldMkLst>
          <pc:docMk/>
          <pc:sldMk cId="2501712548" sldId="315"/>
        </pc:sldMkLst>
      </pc:sldChg>
      <pc:sldChg chg="addSp delSp modSp new mod">
        <pc:chgData name="Dunne, Patrick J" userId="dc1a87ca-e204-404d-ace5-f837b74918e4" providerId="ADAL" clId="{1AEEA8B5-FD65-5143-9404-50CADAD5269E}" dt="2025-02-17T15:00:54.923" v="2781" actId="5793"/>
        <pc:sldMkLst>
          <pc:docMk/>
          <pc:sldMk cId="812521896" sldId="316"/>
        </pc:sldMkLst>
      </pc:sldChg>
      <pc:sldChg chg="del">
        <pc:chgData name="Dunne, Patrick J" userId="dc1a87ca-e204-404d-ace5-f837b74918e4" providerId="ADAL" clId="{1AEEA8B5-FD65-5143-9404-50CADAD5269E}" dt="2025-02-17T14:23:55.565" v="8" actId="2696"/>
        <pc:sldMkLst>
          <pc:docMk/>
          <pc:sldMk cId="2966183525" sldId="316"/>
        </pc:sldMkLst>
      </pc:sldChg>
      <pc:sldChg chg="addSp delSp modSp add mod">
        <pc:chgData name="Dunne, Patrick J" userId="dc1a87ca-e204-404d-ace5-f837b74918e4" providerId="ADAL" clId="{1AEEA8B5-FD65-5143-9404-50CADAD5269E}" dt="2025-02-18T10:25:16.434" v="3450" actId="20577"/>
        <pc:sldMkLst>
          <pc:docMk/>
          <pc:sldMk cId="487402463" sldId="317"/>
        </pc:sldMkLst>
      </pc:sldChg>
      <pc:sldChg chg="del">
        <pc:chgData name="Dunne, Patrick J" userId="dc1a87ca-e204-404d-ace5-f837b74918e4" providerId="ADAL" clId="{1AEEA8B5-FD65-5143-9404-50CADAD5269E}" dt="2025-02-17T14:23:55.850" v="9" actId="2696"/>
        <pc:sldMkLst>
          <pc:docMk/>
          <pc:sldMk cId="2273906419" sldId="317"/>
        </pc:sldMkLst>
      </pc:sldChg>
      <pc:sldChg chg="delSp modSp add mod ord">
        <pc:chgData name="Dunne, Patrick J" userId="dc1a87ca-e204-404d-ace5-f837b74918e4" providerId="ADAL" clId="{1AEEA8B5-FD65-5143-9404-50CADAD5269E}" dt="2025-02-17T15:08:31.745" v="2861" actId="1037"/>
        <pc:sldMkLst>
          <pc:docMk/>
          <pc:sldMk cId="699761004" sldId="318"/>
        </pc:sldMkLst>
      </pc:sldChg>
      <pc:sldChg chg="del">
        <pc:chgData name="Dunne, Patrick J" userId="dc1a87ca-e204-404d-ace5-f837b74918e4" providerId="ADAL" clId="{1AEEA8B5-FD65-5143-9404-50CADAD5269E}" dt="2025-02-17T14:23:56.075" v="10" actId="2696"/>
        <pc:sldMkLst>
          <pc:docMk/>
          <pc:sldMk cId="1273267581" sldId="318"/>
        </pc:sldMkLst>
      </pc:sldChg>
      <pc:sldChg chg="del">
        <pc:chgData name="Dunne, Patrick J" userId="dc1a87ca-e204-404d-ace5-f837b74918e4" providerId="ADAL" clId="{1AEEA8B5-FD65-5143-9404-50CADAD5269E}" dt="2025-02-17T14:23:56.345" v="11" actId="2696"/>
        <pc:sldMkLst>
          <pc:docMk/>
          <pc:sldMk cId="3146608450" sldId="319"/>
        </pc:sldMkLst>
      </pc:sldChg>
      <pc:sldChg chg="addSp delSp modSp new mod modClrScheme chgLayout">
        <pc:chgData name="Dunne, Patrick J" userId="dc1a87ca-e204-404d-ace5-f837b74918e4" providerId="ADAL" clId="{1AEEA8B5-FD65-5143-9404-50CADAD5269E}" dt="2025-02-17T15:33:48.718" v="2887" actId="20577"/>
        <pc:sldMkLst>
          <pc:docMk/>
          <pc:sldMk cId="3996257471" sldId="319"/>
        </pc:sldMkLst>
      </pc:sldChg>
      <pc:sldChg chg="del">
        <pc:chgData name="Dunne, Patrick J" userId="dc1a87ca-e204-404d-ace5-f837b74918e4" providerId="ADAL" clId="{1AEEA8B5-FD65-5143-9404-50CADAD5269E}" dt="2025-02-17T14:23:56.702" v="12" actId="2696"/>
        <pc:sldMkLst>
          <pc:docMk/>
          <pc:sldMk cId="468400958" sldId="320"/>
        </pc:sldMkLst>
      </pc:sldChg>
      <pc:sldChg chg="addSp delSp modSp new mod modClrScheme chgLayout">
        <pc:chgData name="Dunne, Patrick J" userId="dc1a87ca-e204-404d-ace5-f837b74918e4" providerId="ADAL" clId="{1AEEA8B5-FD65-5143-9404-50CADAD5269E}" dt="2025-02-18T09:56:28.576" v="2954" actId="20577"/>
        <pc:sldMkLst>
          <pc:docMk/>
          <pc:sldMk cId="709963266" sldId="320"/>
        </pc:sldMkLst>
      </pc:sldChg>
      <pc:sldChg chg="addSp delSp modSp new mod modClrScheme chgLayout">
        <pc:chgData name="Dunne, Patrick J" userId="dc1a87ca-e204-404d-ace5-f837b74918e4" providerId="ADAL" clId="{1AEEA8B5-FD65-5143-9404-50CADAD5269E}" dt="2025-02-18T10:04:10.051" v="3163" actId="1076"/>
        <pc:sldMkLst>
          <pc:docMk/>
          <pc:sldMk cId="2775238134" sldId="321"/>
        </pc:sldMkLst>
      </pc:sldChg>
      <pc:sldChg chg="del">
        <pc:chgData name="Dunne, Patrick J" userId="dc1a87ca-e204-404d-ace5-f837b74918e4" providerId="ADAL" clId="{1AEEA8B5-FD65-5143-9404-50CADAD5269E}" dt="2025-02-17T14:23:56.981" v="13" actId="2696"/>
        <pc:sldMkLst>
          <pc:docMk/>
          <pc:sldMk cId="3482477372" sldId="321"/>
        </pc:sldMkLst>
      </pc:sldChg>
      <pc:sldChg chg="addSp delSp modSp new mod modClrScheme chgLayout">
        <pc:chgData name="Dunne, Patrick J" userId="dc1a87ca-e204-404d-ace5-f837b74918e4" providerId="ADAL" clId="{1AEEA8B5-FD65-5143-9404-50CADAD5269E}" dt="2025-02-18T10:26:05.781" v="3485" actId="20577"/>
        <pc:sldMkLst>
          <pc:docMk/>
          <pc:sldMk cId="262297107" sldId="322"/>
        </pc:sldMkLst>
      </pc:sldChg>
      <pc:sldChg chg="del">
        <pc:chgData name="Dunne, Patrick J" userId="dc1a87ca-e204-404d-ace5-f837b74918e4" providerId="ADAL" clId="{1AEEA8B5-FD65-5143-9404-50CADAD5269E}" dt="2025-02-17T14:23:57.395" v="14" actId="2696"/>
        <pc:sldMkLst>
          <pc:docMk/>
          <pc:sldMk cId="3454613486" sldId="322"/>
        </pc:sldMkLst>
      </pc:sldChg>
      <pc:sldChg chg="addSp delSp modSp new mod modClrScheme chgLayout">
        <pc:chgData name="Dunne, Patrick J" userId="dc1a87ca-e204-404d-ace5-f837b74918e4" providerId="ADAL" clId="{1AEEA8B5-FD65-5143-9404-50CADAD5269E}" dt="2025-02-18T11:15:38.415" v="5206" actId="20577"/>
        <pc:sldMkLst>
          <pc:docMk/>
          <pc:sldMk cId="55402217" sldId="323"/>
        </pc:sldMkLst>
      </pc:sldChg>
      <pc:sldChg chg="del">
        <pc:chgData name="Dunne, Patrick J" userId="dc1a87ca-e204-404d-ace5-f837b74918e4" providerId="ADAL" clId="{1AEEA8B5-FD65-5143-9404-50CADAD5269E}" dt="2025-02-17T14:23:58.223" v="16" actId="2696"/>
        <pc:sldMkLst>
          <pc:docMk/>
          <pc:sldMk cId="4036920296" sldId="323"/>
        </pc:sldMkLst>
      </pc:sldChg>
      <pc:sldChg chg="addSp delSp modSp new mod modClrScheme chgLayout">
        <pc:chgData name="Dunne, Patrick J" userId="dc1a87ca-e204-404d-ace5-f837b74918e4" providerId="ADAL" clId="{1AEEA8B5-FD65-5143-9404-50CADAD5269E}" dt="2025-02-18T10:30:28.015" v="3914" actId="20577"/>
        <pc:sldMkLst>
          <pc:docMk/>
          <pc:sldMk cId="36542771" sldId="324"/>
        </pc:sldMkLst>
      </pc:sldChg>
      <pc:sldChg chg="del">
        <pc:chgData name="Dunne, Patrick J" userId="dc1a87ca-e204-404d-ace5-f837b74918e4" providerId="ADAL" clId="{1AEEA8B5-FD65-5143-9404-50CADAD5269E}" dt="2025-02-17T14:23:57.858" v="15" actId="2696"/>
        <pc:sldMkLst>
          <pc:docMk/>
          <pc:sldMk cId="2529762601" sldId="324"/>
        </pc:sldMkLst>
      </pc:sldChg>
      <pc:sldChg chg="del">
        <pc:chgData name="Dunne, Patrick J" userId="dc1a87ca-e204-404d-ace5-f837b74918e4" providerId="ADAL" clId="{1AEEA8B5-FD65-5143-9404-50CADAD5269E}" dt="2025-02-17T14:24:01" v="17" actId="2696"/>
        <pc:sldMkLst>
          <pc:docMk/>
          <pc:sldMk cId="2825925816" sldId="325"/>
        </pc:sldMkLst>
      </pc:sldChg>
      <pc:sldChg chg="addSp delSp modSp new mod modClrScheme chgLayout">
        <pc:chgData name="Dunne, Patrick J" userId="dc1a87ca-e204-404d-ace5-f837b74918e4" providerId="ADAL" clId="{1AEEA8B5-FD65-5143-9404-50CADAD5269E}" dt="2025-02-18T11:14:48.924" v="5178" actId="478"/>
        <pc:sldMkLst>
          <pc:docMk/>
          <pc:sldMk cId="2988858884" sldId="325"/>
        </pc:sldMkLst>
      </pc:sldChg>
      <pc:sldChg chg="del">
        <pc:chgData name="Dunne, Patrick J" userId="dc1a87ca-e204-404d-ace5-f837b74918e4" providerId="ADAL" clId="{1AEEA8B5-FD65-5143-9404-50CADAD5269E}" dt="2025-02-17T14:23:53.438" v="0" actId="2696"/>
        <pc:sldMkLst>
          <pc:docMk/>
          <pc:sldMk cId="1527496665" sldId="326"/>
        </pc:sldMkLst>
      </pc:sldChg>
      <pc:sldChg chg="addSp delSp modSp new mod">
        <pc:chgData name="Dunne, Patrick J" userId="dc1a87ca-e204-404d-ace5-f837b74918e4" providerId="ADAL" clId="{1AEEA8B5-FD65-5143-9404-50CADAD5269E}" dt="2025-02-19T08:41:06.800" v="8382" actId="113"/>
        <pc:sldMkLst>
          <pc:docMk/>
          <pc:sldMk cId="4138853974" sldId="326"/>
        </pc:sldMkLst>
      </pc:sldChg>
      <pc:sldChg chg="addSp delSp modSp new mod">
        <pc:chgData name="Dunne, Patrick J" userId="dc1a87ca-e204-404d-ace5-f837b74918e4" providerId="ADAL" clId="{1AEEA8B5-FD65-5143-9404-50CADAD5269E}" dt="2025-02-18T12:35:36.557" v="6495" actId="14100"/>
        <pc:sldMkLst>
          <pc:docMk/>
          <pc:sldMk cId="2878084371" sldId="327"/>
        </pc:sldMkLst>
      </pc:sldChg>
      <pc:sldChg chg="addSp delSp modSp new mod">
        <pc:chgData name="Dunne, Patrick J" userId="dc1a87ca-e204-404d-ace5-f837b74918e4" providerId="ADAL" clId="{1AEEA8B5-FD65-5143-9404-50CADAD5269E}" dt="2025-02-18T12:40:14.114" v="6943" actId="20577"/>
        <pc:sldMkLst>
          <pc:docMk/>
          <pc:sldMk cId="3224722246" sldId="328"/>
        </pc:sldMkLst>
      </pc:sldChg>
      <pc:sldChg chg="addSp delSp modSp new mod">
        <pc:chgData name="Dunne, Patrick J" userId="dc1a87ca-e204-404d-ace5-f837b74918e4" providerId="ADAL" clId="{1AEEA8B5-FD65-5143-9404-50CADAD5269E}" dt="2025-02-18T12:51:26.636" v="8324" actId="20577"/>
        <pc:sldMkLst>
          <pc:docMk/>
          <pc:sldMk cId="2793904749" sldId="329"/>
        </pc:sldMkLst>
      </pc:sldChg>
      <pc:sldChg chg="modSp new mod">
        <pc:chgData name="Dunne, Patrick J" userId="dc1a87ca-e204-404d-ace5-f837b74918e4" providerId="ADAL" clId="{1AEEA8B5-FD65-5143-9404-50CADAD5269E}" dt="2025-02-18T12:32:47.073" v="6179" actId="20577"/>
        <pc:sldMkLst>
          <pc:docMk/>
          <pc:sldMk cId="301734307" sldId="330"/>
        </pc:sldMkLst>
      </pc:sldChg>
      <pc:sldChg chg="addSp delSp modSp new mod">
        <pc:chgData name="Dunne, Patrick J" userId="dc1a87ca-e204-404d-ace5-f837b74918e4" providerId="ADAL" clId="{1AEEA8B5-FD65-5143-9404-50CADAD5269E}" dt="2025-02-18T12:44:03.369" v="7336" actId="20577"/>
        <pc:sldMkLst>
          <pc:docMk/>
          <pc:sldMk cId="1159694277" sldId="331"/>
        </pc:sldMkLst>
      </pc:sldChg>
      <pc:sldChg chg="addSp delSp modSp new mod">
        <pc:chgData name="Dunne, Patrick J" userId="dc1a87ca-e204-404d-ace5-f837b74918e4" providerId="ADAL" clId="{1AEEA8B5-FD65-5143-9404-50CADAD5269E}" dt="2025-02-18T12:48:00.377" v="7935" actId="20577"/>
        <pc:sldMkLst>
          <pc:docMk/>
          <pc:sldMk cId="3739310030" sldId="33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E0D2A8-8F95-47C2-ABE1-A779F5A43C98}" type="datetimeFigureOut">
              <a:rPr lang="en-US" smtClean="0"/>
              <a:t>3/10/25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7663E2-27CE-4C79-91D3-7F5C4262D57F}" type="slidenum">
              <a:rPr lang="en-US" smtClean="0"/>
              <a:t>‹#›</a:t>
            </a:fld>
            <a:endParaRPr lang="en-US"/>
          </a:p>
        </p:txBody>
      </p:sp>
    </p:spTree>
    <p:extLst>
      <p:ext uri="{BB962C8B-B14F-4D97-AF65-F5344CB8AC3E}">
        <p14:creationId xmlns:p14="http://schemas.microsoft.com/office/powerpoint/2010/main" val="1230559577"/>
      </p:ext>
    </p:extLst>
  </p:cSld>
  <p:clrMap bg1="lt1" tx1="dk1" bg2="lt2" tx2="dk2" accent1="accent1" accent2="accent2" accent3="accent3" accent4="accent4" accent5="accent5" accent6="accent6" hlink="hlink" folHlink="folHlink"/>
  <p:notesStyle>
    <a:lvl1pPr marL="0" algn="l" defTabSz="914353" rtl="0" eaLnBrk="1" latinLnBrk="0" hangingPunct="1">
      <a:defRPr sz="1200" kern="1200">
        <a:solidFill>
          <a:schemeClr val="tx1"/>
        </a:solidFill>
        <a:latin typeface="+mn-lt"/>
        <a:ea typeface="+mn-ea"/>
        <a:cs typeface="+mn-cs"/>
      </a:defRPr>
    </a:lvl1pPr>
    <a:lvl2pPr marL="457177" algn="l" defTabSz="914353" rtl="0" eaLnBrk="1" latinLnBrk="0" hangingPunct="1">
      <a:defRPr sz="1200" kern="1200">
        <a:solidFill>
          <a:schemeClr val="tx1"/>
        </a:solidFill>
        <a:latin typeface="+mn-lt"/>
        <a:ea typeface="+mn-ea"/>
        <a:cs typeface="+mn-cs"/>
      </a:defRPr>
    </a:lvl2pPr>
    <a:lvl3pPr marL="914353" algn="l" defTabSz="914353" rtl="0" eaLnBrk="1" latinLnBrk="0" hangingPunct="1">
      <a:defRPr sz="1200" kern="1200">
        <a:solidFill>
          <a:schemeClr val="tx1"/>
        </a:solidFill>
        <a:latin typeface="+mn-lt"/>
        <a:ea typeface="+mn-ea"/>
        <a:cs typeface="+mn-cs"/>
      </a:defRPr>
    </a:lvl3pPr>
    <a:lvl4pPr marL="1371530" algn="l" defTabSz="914353" rtl="0" eaLnBrk="1" latinLnBrk="0" hangingPunct="1">
      <a:defRPr sz="1200" kern="1200">
        <a:solidFill>
          <a:schemeClr val="tx1"/>
        </a:solidFill>
        <a:latin typeface="+mn-lt"/>
        <a:ea typeface="+mn-ea"/>
        <a:cs typeface="+mn-cs"/>
      </a:defRPr>
    </a:lvl4pPr>
    <a:lvl5pPr marL="1828706" algn="l" defTabSz="914353" rtl="0" eaLnBrk="1" latinLnBrk="0" hangingPunct="1">
      <a:defRPr sz="1200" kern="1200">
        <a:solidFill>
          <a:schemeClr val="tx1"/>
        </a:solidFill>
        <a:latin typeface="+mn-lt"/>
        <a:ea typeface="+mn-ea"/>
        <a:cs typeface="+mn-cs"/>
      </a:defRPr>
    </a:lvl5pPr>
    <a:lvl6pPr marL="2285883" algn="l" defTabSz="914353" rtl="0" eaLnBrk="1" latinLnBrk="0" hangingPunct="1">
      <a:defRPr sz="1200" kern="1200">
        <a:solidFill>
          <a:schemeClr val="tx1"/>
        </a:solidFill>
        <a:latin typeface="+mn-lt"/>
        <a:ea typeface="+mn-ea"/>
        <a:cs typeface="+mn-cs"/>
      </a:defRPr>
    </a:lvl6pPr>
    <a:lvl7pPr marL="2743060" algn="l" defTabSz="914353" rtl="0" eaLnBrk="1" latinLnBrk="0" hangingPunct="1">
      <a:defRPr sz="1200" kern="1200">
        <a:solidFill>
          <a:schemeClr val="tx1"/>
        </a:solidFill>
        <a:latin typeface="+mn-lt"/>
        <a:ea typeface="+mn-ea"/>
        <a:cs typeface="+mn-cs"/>
      </a:defRPr>
    </a:lvl7pPr>
    <a:lvl8pPr marL="3200236" algn="l" defTabSz="914353" rtl="0" eaLnBrk="1" latinLnBrk="0" hangingPunct="1">
      <a:defRPr sz="1200" kern="1200">
        <a:solidFill>
          <a:schemeClr val="tx1"/>
        </a:solidFill>
        <a:latin typeface="+mn-lt"/>
        <a:ea typeface="+mn-ea"/>
        <a:cs typeface="+mn-cs"/>
      </a:defRPr>
    </a:lvl8pPr>
    <a:lvl9pPr marL="3657413" algn="l" defTabSz="91435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1</a:t>
            </a:fld>
            <a:endParaRPr lang="en-US"/>
          </a:p>
        </p:txBody>
      </p:sp>
    </p:spTree>
    <p:extLst>
      <p:ext uri="{BB962C8B-B14F-4D97-AF65-F5344CB8AC3E}">
        <p14:creationId xmlns:p14="http://schemas.microsoft.com/office/powerpoint/2010/main" val="1051584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401k in </a:t>
            </a:r>
            <a:r>
              <a:rPr lang="en-GB" dirty="0" err="1"/>
              <a:t>FashionMNIST</a:t>
            </a:r>
            <a:endParaRPr lang="en-GB" dirty="0"/>
          </a:p>
          <a:p>
            <a:r>
              <a:rPr lang="en-GB" dirty="0"/>
              <a:t>~3 billion in HD</a:t>
            </a:r>
          </a:p>
        </p:txBody>
      </p:sp>
      <p:sp>
        <p:nvSpPr>
          <p:cNvPr id="4" name="Slide Number Placeholder 3"/>
          <p:cNvSpPr>
            <a:spLocks noGrp="1"/>
          </p:cNvSpPr>
          <p:nvPr>
            <p:ph type="sldNum" sz="quarter" idx="5"/>
          </p:nvPr>
        </p:nvSpPr>
        <p:spPr/>
        <p:txBody>
          <a:bodyPr/>
          <a:lstStyle/>
          <a:p>
            <a:fld id="{877663E2-27CE-4C79-91D3-7F5C4262D57F}" type="slidenum">
              <a:rPr lang="en-US" smtClean="0"/>
              <a:t>6</a:t>
            </a:fld>
            <a:endParaRPr lang="en-US"/>
          </a:p>
        </p:txBody>
      </p:sp>
    </p:spTree>
    <p:extLst>
      <p:ext uri="{BB962C8B-B14F-4D97-AF65-F5344CB8AC3E}">
        <p14:creationId xmlns:p14="http://schemas.microsoft.com/office/powerpoint/2010/main" val="874832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grpSp>
        <p:nvGrpSpPr>
          <p:cNvPr id="23" name="Group 4">
            <a:extLst>
              <a:ext uri="{FF2B5EF4-FFF2-40B4-BE49-F238E27FC236}">
                <a16:creationId xmlns:a16="http://schemas.microsoft.com/office/drawing/2014/main" id="{0C35C447-372A-2538-9C02-9DA22221296C}"/>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24" name="Freeform 5">
              <a:extLst>
                <a:ext uri="{FF2B5EF4-FFF2-40B4-BE49-F238E27FC236}">
                  <a16:creationId xmlns:a16="http://schemas.microsoft.com/office/drawing/2014/main" id="{CFF1AFD2-F993-B30A-2282-C04F1F65AF00}"/>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5" name="Freeform 6">
              <a:extLst>
                <a:ext uri="{FF2B5EF4-FFF2-40B4-BE49-F238E27FC236}">
                  <a16:creationId xmlns:a16="http://schemas.microsoft.com/office/drawing/2014/main" id="{2F13F474-91EA-0185-733B-62682BD9F6E9}"/>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6" name="Freeform 7">
              <a:extLst>
                <a:ext uri="{FF2B5EF4-FFF2-40B4-BE49-F238E27FC236}">
                  <a16:creationId xmlns:a16="http://schemas.microsoft.com/office/drawing/2014/main" id="{87072C05-B626-BAF9-5316-96EAB02420F0}"/>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7" name="Freeform 8">
              <a:extLst>
                <a:ext uri="{FF2B5EF4-FFF2-40B4-BE49-F238E27FC236}">
                  <a16:creationId xmlns:a16="http://schemas.microsoft.com/office/drawing/2014/main" id="{AC6EA6C6-1057-DAC8-2609-B6EB51B72376}"/>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8" name="Freeform 9">
              <a:extLst>
                <a:ext uri="{FF2B5EF4-FFF2-40B4-BE49-F238E27FC236}">
                  <a16:creationId xmlns:a16="http://schemas.microsoft.com/office/drawing/2014/main" id="{4E258757-AB3A-DE10-FDFE-35B9588E9C3E}"/>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9" name="Freeform 10">
              <a:extLst>
                <a:ext uri="{FF2B5EF4-FFF2-40B4-BE49-F238E27FC236}">
                  <a16:creationId xmlns:a16="http://schemas.microsoft.com/office/drawing/2014/main" id="{74360D36-2B50-3114-9CB9-4BEE96BCCE6A}"/>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0" name="Freeform 11">
              <a:extLst>
                <a:ext uri="{FF2B5EF4-FFF2-40B4-BE49-F238E27FC236}">
                  <a16:creationId xmlns:a16="http://schemas.microsoft.com/office/drawing/2014/main" id="{1B032D16-0F2B-1DEC-D92A-ACAF24C07B0A}"/>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1" name="Freeform 12">
              <a:extLst>
                <a:ext uri="{FF2B5EF4-FFF2-40B4-BE49-F238E27FC236}">
                  <a16:creationId xmlns:a16="http://schemas.microsoft.com/office/drawing/2014/main" id="{13923343-4541-4792-ADC5-E6333E98D37A}"/>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9144000" cy="1847942"/>
          </a:xfrm>
        </p:spPr>
        <p:txBody>
          <a:bodyPr anchor="b"/>
          <a:lstStyle>
            <a:lvl1pPr algn="l">
              <a:defRPr sz="6400">
                <a:solidFill>
                  <a:schemeClr val="accent1"/>
                </a:solidFill>
              </a:defRPr>
            </a:lvl1pPr>
          </a:lstStyle>
          <a:p>
            <a:r>
              <a:rPr lang="en-GB"/>
              <a:t>Click to edit Master title style</a:t>
            </a:r>
            <a:endParaRPr lang="en-GB" dirty="0"/>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383000"/>
            <a:ext cx="9144000" cy="1322348"/>
          </a:xfrm>
        </p:spPr>
        <p:txBody>
          <a:bodyPr/>
          <a:lstStyle>
            <a:lvl1pPr marL="0" indent="0" algn="l">
              <a:buNone/>
              <a:defRPr sz="480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34" name="Text Placeholder 17">
            <a:extLst>
              <a:ext uri="{FF2B5EF4-FFF2-40B4-BE49-F238E27FC236}">
                <a16:creationId xmlns:a16="http://schemas.microsoft.com/office/drawing/2014/main" id="{C53F61BD-18EB-B863-761D-89639D8806F9}"/>
              </a:ext>
            </a:extLst>
          </p:cNvPr>
          <p:cNvSpPr>
            <a:spLocks noGrp="1"/>
          </p:cNvSpPr>
          <p:nvPr>
            <p:ph type="body" sz="quarter" idx="10"/>
          </p:nvPr>
        </p:nvSpPr>
        <p:spPr>
          <a:xfrm>
            <a:off x="330271" y="5789336"/>
            <a:ext cx="5579198" cy="740845"/>
          </a:xfrm>
        </p:spPr>
        <p:txBody>
          <a:bodyPr anchor="b"/>
          <a:lstStyle>
            <a:lvl1pPr>
              <a:defRPr sz="2200">
                <a:solidFill>
                  <a:schemeClr val="accent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en-GB"/>
              <a:t>Click to edit Master text styles</a:t>
            </a:r>
          </a:p>
        </p:txBody>
      </p:sp>
    </p:spTree>
    <p:extLst>
      <p:ext uri="{BB962C8B-B14F-4D97-AF65-F5344CB8AC3E}">
        <p14:creationId xmlns:p14="http://schemas.microsoft.com/office/powerpoint/2010/main" val="2433033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Patrick Dunne, p.dunne12@imperial.ac.um</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331746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Patrick Dunne, p.dunne12@imperial.ac.um</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2184638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Patrick Dunne, p.dunne12@imperial.ac.um</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685261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Patrick Dunne, p.dunne12@imperial.ac.um</a:t>
            </a:r>
            <a:endParaRPr lang="en-GB" dirty="0"/>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2090358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Patrick Dunne, p.dunne12@imperial.ac.um</a:t>
            </a:r>
            <a:endParaRPr lang="en-GB" dirty="0"/>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20201959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Patrick Dunne, p.dunne12@imperial.ac.um</a:t>
            </a:r>
            <a:endParaRPr lang="en-GB" dirty="0"/>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1807477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38847560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2686636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25362480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Images and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037066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Smoke">
    <p:bg>
      <p:bgPr>
        <a:solidFill>
          <a:schemeClr val="bg2"/>
        </a:solidFill>
        <a:effectLst/>
      </p:bgPr>
    </p:bg>
    <p:spTree>
      <p:nvGrpSpPr>
        <p:cNvPr id="1" name=""/>
        <p:cNvGrpSpPr/>
        <p:nvPr/>
      </p:nvGrpSpPr>
      <p:grpSpPr>
        <a:xfrm>
          <a:off x="0" y="0"/>
          <a:ext cx="0" cy="0"/>
          <a:chOff x="0" y="0"/>
          <a:chExt cx="0" cy="0"/>
        </a:xfrm>
      </p:grpSpPr>
      <p:grpSp>
        <p:nvGrpSpPr>
          <p:cNvPr id="23" name="Group 4">
            <a:extLst>
              <a:ext uri="{FF2B5EF4-FFF2-40B4-BE49-F238E27FC236}">
                <a16:creationId xmlns:a16="http://schemas.microsoft.com/office/drawing/2014/main" id="{0C35C447-372A-2538-9C02-9DA22221296C}"/>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24" name="Freeform 5">
              <a:extLst>
                <a:ext uri="{FF2B5EF4-FFF2-40B4-BE49-F238E27FC236}">
                  <a16:creationId xmlns:a16="http://schemas.microsoft.com/office/drawing/2014/main" id="{CFF1AFD2-F993-B30A-2282-C04F1F65AF00}"/>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5" name="Freeform 6">
              <a:extLst>
                <a:ext uri="{FF2B5EF4-FFF2-40B4-BE49-F238E27FC236}">
                  <a16:creationId xmlns:a16="http://schemas.microsoft.com/office/drawing/2014/main" id="{2F13F474-91EA-0185-733B-62682BD9F6E9}"/>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6" name="Freeform 7">
              <a:extLst>
                <a:ext uri="{FF2B5EF4-FFF2-40B4-BE49-F238E27FC236}">
                  <a16:creationId xmlns:a16="http://schemas.microsoft.com/office/drawing/2014/main" id="{87072C05-B626-BAF9-5316-96EAB02420F0}"/>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7" name="Freeform 8">
              <a:extLst>
                <a:ext uri="{FF2B5EF4-FFF2-40B4-BE49-F238E27FC236}">
                  <a16:creationId xmlns:a16="http://schemas.microsoft.com/office/drawing/2014/main" id="{AC6EA6C6-1057-DAC8-2609-B6EB51B72376}"/>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8" name="Freeform 9">
              <a:extLst>
                <a:ext uri="{FF2B5EF4-FFF2-40B4-BE49-F238E27FC236}">
                  <a16:creationId xmlns:a16="http://schemas.microsoft.com/office/drawing/2014/main" id="{4E258757-AB3A-DE10-FDFE-35B9588E9C3E}"/>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9" name="Freeform 10">
              <a:extLst>
                <a:ext uri="{FF2B5EF4-FFF2-40B4-BE49-F238E27FC236}">
                  <a16:creationId xmlns:a16="http://schemas.microsoft.com/office/drawing/2014/main" id="{74360D36-2B50-3114-9CB9-4BEE96BCCE6A}"/>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0" name="Freeform 11">
              <a:extLst>
                <a:ext uri="{FF2B5EF4-FFF2-40B4-BE49-F238E27FC236}">
                  <a16:creationId xmlns:a16="http://schemas.microsoft.com/office/drawing/2014/main" id="{1B032D16-0F2B-1DEC-D92A-ACAF24C07B0A}"/>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1" name="Freeform 12">
              <a:extLst>
                <a:ext uri="{FF2B5EF4-FFF2-40B4-BE49-F238E27FC236}">
                  <a16:creationId xmlns:a16="http://schemas.microsoft.com/office/drawing/2014/main" id="{13923343-4541-4792-ADC5-E6333E98D37A}"/>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9144000" cy="1847942"/>
          </a:xfrm>
        </p:spPr>
        <p:txBody>
          <a:bodyPr anchor="b"/>
          <a:lstStyle>
            <a:lvl1pPr algn="l">
              <a:defRPr sz="6400">
                <a:solidFill>
                  <a:schemeClr val="accent1"/>
                </a:solidFill>
              </a:defRPr>
            </a:lvl1pPr>
          </a:lstStyle>
          <a:p>
            <a:r>
              <a:rPr lang="en-GB"/>
              <a:t>Click to edit Master title style</a:t>
            </a:r>
            <a:endParaRPr lang="en-GB" dirty="0"/>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383000"/>
            <a:ext cx="9144000" cy="1322348"/>
          </a:xfrm>
        </p:spPr>
        <p:txBody>
          <a:bodyPr/>
          <a:lstStyle>
            <a:lvl1pPr marL="0" indent="0" algn="l">
              <a:buNone/>
              <a:defRPr sz="480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2" name="Text Placeholder 17">
            <a:extLst>
              <a:ext uri="{FF2B5EF4-FFF2-40B4-BE49-F238E27FC236}">
                <a16:creationId xmlns:a16="http://schemas.microsoft.com/office/drawing/2014/main" id="{C3CC0732-2E95-AE1D-13E5-F7FFC7BB0ED9}"/>
              </a:ext>
            </a:extLst>
          </p:cNvPr>
          <p:cNvSpPr>
            <a:spLocks noGrp="1"/>
          </p:cNvSpPr>
          <p:nvPr>
            <p:ph type="body" sz="quarter" idx="10"/>
          </p:nvPr>
        </p:nvSpPr>
        <p:spPr>
          <a:xfrm>
            <a:off x="330271" y="5789336"/>
            <a:ext cx="5579198" cy="740845"/>
          </a:xfrm>
        </p:spPr>
        <p:txBody>
          <a:bodyPr anchor="b"/>
          <a:lstStyle>
            <a:lvl1pPr>
              <a:defRPr sz="2200">
                <a:solidFill>
                  <a:schemeClr val="accent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en-GB"/>
              <a:t>Click to edit Master text styles</a:t>
            </a:r>
          </a:p>
        </p:txBody>
      </p:sp>
    </p:spTree>
    <p:extLst>
      <p:ext uri="{BB962C8B-B14F-4D97-AF65-F5344CB8AC3E}">
        <p14:creationId xmlns:p14="http://schemas.microsoft.com/office/powerpoint/2010/main" val="24972648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Images and Captions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1609803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mages and Captions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28142315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40393448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rge Tex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244753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Text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5180192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rge Text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025"/>
            <a:ext cx="9984000" cy="5934075"/>
          </a:xfrm>
        </p:spPr>
        <p:txBody>
          <a:bodyPr/>
          <a:lstStyle>
            <a:lvl1pPr>
              <a:defRPr sz="4800">
                <a:solidFill>
                  <a:schemeClr val="bg1"/>
                </a:solidFill>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lvl1pPr>
              <a:defRPr>
                <a:solidFill>
                  <a:schemeClr val="bg1"/>
                </a:solidFill>
              </a:defRPr>
            </a:lvl1pPr>
          </a:lstStyle>
          <a:p>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lvl1pPr>
              <a:defRPr>
                <a:solidFill>
                  <a:schemeClr val="bg1"/>
                </a:solidFill>
              </a:defRPr>
            </a:lvl1p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8" name="TextBox 7">
            <a:extLst>
              <a:ext uri="{FF2B5EF4-FFF2-40B4-BE49-F238E27FC236}">
                <a16:creationId xmlns:a16="http://schemas.microsoft.com/office/drawing/2014/main" id="{24A8D6E0-472D-9B14-F3A6-BC2F23E87040}"/>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bg1"/>
                </a:solidFill>
                <a:latin typeface="+mj-lt"/>
              </a:rPr>
              <a:t>Imperial College London</a:t>
            </a:r>
          </a:p>
        </p:txBody>
      </p:sp>
    </p:spTree>
    <p:extLst>
      <p:ext uri="{BB962C8B-B14F-4D97-AF65-F5344CB8AC3E}">
        <p14:creationId xmlns:p14="http://schemas.microsoft.com/office/powerpoint/2010/main" val="14677495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5D21AD4-68E5-D832-D55C-9ACFCD153AF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1311EA1B-04BA-0493-81EB-3E7823E19024}"/>
              </a:ext>
            </a:extLst>
          </p:cNvPr>
          <p:cNvSpPr>
            <a:spLocks noGrp="1"/>
          </p:cNvSpPr>
          <p:nvPr>
            <p:ph type="ftr" sz="quarter" idx="11"/>
          </p:nvPr>
        </p:nvSpPr>
        <p:spPr/>
        <p:txBody>
          <a:bodyPr/>
          <a:lstStyle/>
          <a:p>
            <a:r>
              <a:rPr lang="en-GB"/>
              <a:t>Patrick Dunne, p.dunne12@imperial.ac.um</a:t>
            </a:r>
            <a:endParaRPr lang="en-GB" dirty="0"/>
          </a:p>
        </p:txBody>
      </p:sp>
      <p:sp>
        <p:nvSpPr>
          <p:cNvPr id="6" name="Slide Number Placeholder 5">
            <a:extLst>
              <a:ext uri="{FF2B5EF4-FFF2-40B4-BE49-F238E27FC236}">
                <a16:creationId xmlns:a16="http://schemas.microsoft.com/office/drawing/2014/main" id="{DDA22947-0466-77E3-9884-7FFF54F0FEAD}"/>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1">
            <a:extLst>
              <a:ext uri="{FF2B5EF4-FFF2-40B4-BE49-F238E27FC236}">
                <a16:creationId xmlns:a16="http://schemas.microsoft.com/office/drawing/2014/main" id="{45A24D7B-41EB-9794-42AE-564F6680EA41}"/>
              </a:ext>
            </a:extLst>
          </p:cNvPr>
          <p:cNvSpPr>
            <a:spLocks noGrp="1"/>
          </p:cNvSpPr>
          <p:nvPr>
            <p:ph type="ctrTitle"/>
          </p:nvPr>
        </p:nvSpPr>
        <p:spPr>
          <a:xfrm>
            <a:off x="317251" y="2417400"/>
            <a:ext cx="9144000" cy="1847942"/>
          </a:xfrm>
        </p:spPr>
        <p:txBody>
          <a:bodyPr anchor="b"/>
          <a:lstStyle>
            <a:lvl1pPr algn="l">
              <a:defRPr sz="6400">
                <a:solidFill>
                  <a:schemeClr val="accent1"/>
                </a:solidFill>
              </a:defRPr>
            </a:lvl1pPr>
          </a:lstStyle>
          <a:p>
            <a:r>
              <a:rPr lang="en-GB"/>
              <a:t>Click to edit Master title style</a:t>
            </a:r>
            <a:endParaRPr lang="en-GB" dirty="0"/>
          </a:p>
        </p:txBody>
      </p:sp>
      <p:sp>
        <p:nvSpPr>
          <p:cNvPr id="8" name="Subtitle 2">
            <a:extLst>
              <a:ext uri="{FF2B5EF4-FFF2-40B4-BE49-F238E27FC236}">
                <a16:creationId xmlns:a16="http://schemas.microsoft.com/office/drawing/2014/main" id="{14EAC6AD-293C-6C12-F9F6-48F5FCB0E4A2}"/>
              </a:ext>
            </a:extLst>
          </p:cNvPr>
          <p:cNvSpPr>
            <a:spLocks noGrp="1"/>
          </p:cNvSpPr>
          <p:nvPr>
            <p:ph type="subTitle" idx="1"/>
          </p:nvPr>
        </p:nvSpPr>
        <p:spPr>
          <a:xfrm>
            <a:off x="317251" y="4383000"/>
            <a:ext cx="9144000" cy="1322348"/>
          </a:xfrm>
        </p:spPr>
        <p:txBody>
          <a:bodyPr/>
          <a:lstStyle>
            <a:lvl1pPr marL="0" indent="0" algn="l">
              <a:buNone/>
              <a:defRPr sz="475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26736960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Header Smoke">
    <p:bg>
      <p:bgPr>
        <a:solidFill>
          <a:schemeClr val="bg2"/>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5D21AD4-68E5-D832-D55C-9ACFCD153AF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1311EA1B-04BA-0493-81EB-3E7823E19024}"/>
              </a:ext>
            </a:extLst>
          </p:cNvPr>
          <p:cNvSpPr>
            <a:spLocks noGrp="1"/>
          </p:cNvSpPr>
          <p:nvPr>
            <p:ph type="ftr" sz="quarter" idx="11"/>
          </p:nvPr>
        </p:nvSpPr>
        <p:spPr/>
        <p:txBody>
          <a:bodyPr/>
          <a:lstStyle/>
          <a:p>
            <a:r>
              <a:rPr lang="en-GB"/>
              <a:t>Patrick Dunne, p.dunne12@imperial.ac.um</a:t>
            </a:r>
            <a:endParaRPr lang="en-GB" dirty="0"/>
          </a:p>
        </p:txBody>
      </p:sp>
      <p:sp>
        <p:nvSpPr>
          <p:cNvPr id="6" name="Slide Number Placeholder 5">
            <a:extLst>
              <a:ext uri="{FF2B5EF4-FFF2-40B4-BE49-F238E27FC236}">
                <a16:creationId xmlns:a16="http://schemas.microsoft.com/office/drawing/2014/main" id="{DDA22947-0466-77E3-9884-7FFF54F0FEAD}"/>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1">
            <a:extLst>
              <a:ext uri="{FF2B5EF4-FFF2-40B4-BE49-F238E27FC236}">
                <a16:creationId xmlns:a16="http://schemas.microsoft.com/office/drawing/2014/main" id="{45A24D7B-41EB-9794-42AE-564F6680EA41}"/>
              </a:ext>
            </a:extLst>
          </p:cNvPr>
          <p:cNvSpPr>
            <a:spLocks noGrp="1"/>
          </p:cNvSpPr>
          <p:nvPr>
            <p:ph type="ctrTitle"/>
          </p:nvPr>
        </p:nvSpPr>
        <p:spPr>
          <a:xfrm>
            <a:off x="317251" y="2417400"/>
            <a:ext cx="9144000" cy="1847942"/>
          </a:xfrm>
        </p:spPr>
        <p:txBody>
          <a:bodyPr anchor="b"/>
          <a:lstStyle>
            <a:lvl1pPr algn="l">
              <a:defRPr sz="6400">
                <a:solidFill>
                  <a:schemeClr val="accent1"/>
                </a:solidFill>
              </a:defRPr>
            </a:lvl1pPr>
          </a:lstStyle>
          <a:p>
            <a:r>
              <a:rPr lang="en-GB"/>
              <a:t>Click to edit Master title style</a:t>
            </a:r>
            <a:endParaRPr lang="en-GB" dirty="0"/>
          </a:p>
        </p:txBody>
      </p:sp>
      <p:sp>
        <p:nvSpPr>
          <p:cNvPr id="8" name="Subtitle 2">
            <a:extLst>
              <a:ext uri="{FF2B5EF4-FFF2-40B4-BE49-F238E27FC236}">
                <a16:creationId xmlns:a16="http://schemas.microsoft.com/office/drawing/2014/main" id="{14EAC6AD-293C-6C12-F9F6-48F5FCB0E4A2}"/>
              </a:ext>
            </a:extLst>
          </p:cNvPr>
          <p:cNvSpPr>
            <a:spLocks noGrp="1"/>
          </p:cNvSpPr>
          <p:nvPr>
            <p:ph type="subTitle" idx="1"/>
          </p:nvPr>
        </p:nvSpPr>
        <p:spPr>
          <a:xfrm>
            <a:off x="317251" y="4383000"/>
            <a:ext cx="9144000" cy="1322348"/>
          </a:xfrm>
        </p:spPr>
        <p:txBody>
          <a:bodyPr/>
          <a:lstStyle>
            <a:lvl1pPr marL="0" indent="0" algn="l">
              <a:buNone/>
              <a:defRPr sz="475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9492578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Khaki">
    <p:bg>
      <p:bgPr>
        <a:solidFill>
          <a:srgbClr val="FBF7DC"/>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5D21AD4-68E5-D832-D55C-9ACFCD153AF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1311EA1B-04BA-0493-81EB-3E7823E19024}"/>
              </a:ext>
            </a:extLst>
          </p:cNvPr>
          <p:cNvSpPr>
            <a:spLocks noGrp="1"/>
          </p:cNvSpPr>
          <p:nvPr>
            <p:ph type="ftr" sz="quarter" idx="11"/>
          </p:nvPr>
        </p:nvSpPr>
        <p:spPr/>
        <p:txBody>
          <a:bodyPr/>
          <a:lstStyle/>
          <a:p>
            <a:r>
              <a:rPr lang="en-GB"/>
              <a:t>Patrick Dunne, p.dunne12@imperial.ac.um</a:t>
            </a:r>
            <a:endParaRPr lang="en-GB" dirty="0"/>
          </a:p>
        </p:txBody>
      </p:sp>
      <p:sp>
        <p:nvSpPr>
          <p:cNvPr id="6" name="Slide Number Placeholder 5">
            <a:extLst>
              <a:ext uri="{FF2B5EF4-FFF2-40B4-BE49-F238E27FC236}">
                <a16:creationId xmlns:a16="http://schemas.microsoft.com/office/drawing/2014/main" id="{DDA22947-0466-77E3-9884-7FFF54F0FEAD}"/>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1">
            <a:extLst>
              <a:ext uri="{FF2B5EF4-FFF2-40B4-BE49-F238E27FC236}">
                <a16:creationId xmlns:a16="http://schemas.microsoft.com/office/drawing/2014/main" id="{45A24D7B-41EB-9794-42AE-564F6680EA41}"/>
              </a:ext>
            </a:extLst>
          </p:cNvPr>
          <p:cNvSpPr>
            <a:spLocks noGrp="1"/>
          </p:cNvSpPr>
          <p:nvPr>
            <p:ph type="ctrTitle"/>
          </p:nvPr>
        </p:nvSpPr>
        <p:spPr>
          <a:xfrm>
            <a:off x="317251" y="2417400"/>
            <a:ext cx="9144000" cy="1847942"/>
          </a:xfrm>
        </p:spPr>
        <p:txBody>
          <a:bodyPr anchor="b"/>
          <a:lstStyle>
            <a:lvl1pPr algn="l">
              <a:defRPr sz="6400">
                <a:solidFill>
                  <a:schemeClr val="accent1"/>
                </a:solidFill>
              </a:defRPr>
            </a:lvl1pPr>
          </a:lstStyle>
          <a:p>
            <a:r>
              <a:rPr lang="en-GB"/>
              <a:t>Click to edit Master title style</a:t>
            </a:r>
            <a:endParaRPr lang="en-GB" dirty="0"/>
          </a:p>
        </p:txBody>
      </p:sp>
      <p:sp>
        <p:nvSpPr>
          <p:cNvPr id="8" name="Subtitle 2">
            <a:extLst>
              <a:ext uri="{FF2B5EF4-FFF2-40B4-BE49-F238E27FC236}">
                <a16:creationId xmlns:a16="http://schemas.microsoft.com/office/drawing/2014/main" id="{14EAC6AD-293C-6C12-F9F6-48F5FCB0E4A2}"/>
              </a:ext>
            </a:extLst>
          </p:cNvPr>
          <p:cNvSpPr>
            <a:spLocks noGrp="1"/>
          </p:cNvSpPr>
          <p:nvPr>
            <p:ph type="subTitle" idx="1"/>
          </p:nvPr>
        </p:nvSpPr>
        <p:spPr>
          <a:xfrm>
            <a:off x="317251" y="4383000"/>
            <a:ext cx="9144000" cy="1322348"/>
          </a:xfrm>
        </p:spPr>
        <p:txBody>
          <a:bodyPr/>
          <a:lstStyle>
            <a:lvl1pPr marL="0" indent="0" algn="l">
              <a:buNone/>
              <a:defRPr sz="475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8868036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ction Header Blue">
    <p:bg>
      <p:bgPr>
        <a:solidFill>
          <a:schemeClr val="accent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bg1"/>
                </a:solidFill>
              </a:defRPr>
            </a:lvl1pPr>
          </a:lstStyle>
          <a:p>
            <a:endParaRPr lang="en-GB"/>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bg1"/>
                </a:solidFill>
              </a:defRPr>
            </a:lvl1pPr>
          </a:lstStyle>
          <a:p>
            <a:r>
              <a:rPr lang="en-GB"/>
              <a:t>Patrick Dunne, p.dunne12@imperial.ac.um</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bg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p:nvPr>
        </p:nvSpPr>
        <p:spPr>
          <a:xfrm>
            <a:off x="317251" y="2417400"/>
            <a:ext cx="9144000" cy="1847942"/>
          </a:xfrm>
        </p:spPr>
        <p:txBody>
          <a:bodyPr anchor="b"/>
          <a:lstStyle>
            <a:lvl1pPr algn="l">
              <a:defRPr sz="6400">
                <a:solidFill>
                  <a:schemeClr val="bg1"/>
                </a:solidFill>
              </a:defRPr>
            </a:lvl1pPr>
          </a:lstStyle>
          <a:p>
            <a:r>
              <a:rPr lang="en-GB"/>
              <a:t>Click to edit Master title style</a:t>
            </a:r>
            <a:endParaRPr lang="en-GB" dirty="0"/>
          </a:p>
        </p:txBody>
      </p:sp>
      <p:sp>
        <p:nvSpPr>
          <p:cNvPr id="10" name="Subtitle 2">
            <a:extLst>
              <a:ext uri="{FF2B5EF4-FFF2-40B4-BE49-F238E27FC236}">
                <a16:creationId xmlns:a16="http://schemas.microsoft.com/office/drawing/2014/main" id="{01609BCD-EF9A-DF89-AAD2-167090C57F54}"/>
              </a:ext>
            </a:extLst>
          </p:cNvPr>
          <p:cNvSpPr>
            <a:spLocks noGrp="1"/>
          </p:cNvSpPr>
          <p:nvPr>
            <p:ph type="subTitle" idx="1"/>
          </p:nvPr>
        </p:nvSpPr>
        <p:spPr>
          <a:xfrm>
            <a:off x="317251" y="4383000"/>
            <a:ext cx="9144000" cy="1322348"/>
          </a:xfrm>
        </p:spPr>
        <p:txBody>
          <a:bodyPr/>
          <a:lstStyle>
            <a:lvl1pPr marL="0" indent="0" algn="l">
              <a:buNone/>
              <a:defRPr sz="4800">
                <a:solidFill>
                  <a:schemeClr val="bg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36739952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Khaki">
    <p:bg>
      <p:bgPr>
        <a:solidFill>
          <a:srgbClr val="FBF7DC"/>
        </a:solidFill>
        <a:effectLst/>
      </p:bgPr>
    </p:bg>
    <p:spTree>
      <p:nvGrpSpPr>
        <p:cNvPr id="1" name=""/>
        <p:cNvGrpSpPr/>
        <p:nvPr/>
      </p:nvGrpSpPr>
      <p:grpSpPr>
        <a:xfrm>
          <a:off x="0" y="0"/>
          <a:ext cx="0" cy="0"/>
          <a:chOff x="0" y="0"/>
          <a:chExt cx="0" cy="0"/>
        </a:xfrm>
      </p:grpSpPr>
      <p:grpSp>
        <p:nvGrpSpPr>
          <p:cNvPr id="23" name="Group 4">
            <a:extLst>
              <a:ext uri="{FF2B5EF4-FFF2-40B4-BE49-F238E27FC236}">
                <a16:creationId xmlns:a16="http://schemas.microsoft.com/office/drawing/2014/main" id="{0C35C447-372A-2538-9C02-9DA22221296C}"/>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24" name="Freeform 5">
              <a:extLst>
                <a:ext uri="{FF2B5EF4-FFF2-40B4-BE49-F238E27FC236}">
                  <a16:creationId xmlns:a16="http://schemas.microsoft.com/office/drawing/2014/main" id="{CFF1AFD2-F993-B30A-2282-C04F1F65AF00}"/>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5" name="Freeform 6">
              <a:extLst>
                <a:ext uri="{FF2B5EF4-FFF2-40B4-BE49-F238E27FC236}">
                  <a16:creationId xmlns:a16="http://schemas.microsoft.com/office/drawing/2014/main" id="{2F13F474-91EA-0185-733B-62682BD9F6E9}"/>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6" name="Freeform 7">
              <a:extLst>
                <a:ext uri="{FF2B5EF4-FFF2-40B4-BE49-F238E27FC236}">
                  <a16:creationId xmlns:a16="http://schemas.microsoft.com/office/drawing/2014/main" id="{87072C05-B626-BAF9-5316-96EAB02420F0}"/>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7" name="Freeform 8">
              <a:extLst>
                <a:ext uri="{FF2B5EF4-FFF2-40B4-BE49-F238E27FC236}">
                  <a16:creationId xmlns:a16="http://schemas.microsoft.com/office/drawing/2014/main" id="{AC6EA6C6-1057-DAC8-2609-B6EB51B72376}"/>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8" name="Freeform 9">
              <a:extLst>
                <a:ext uri="{FF2B5EF4-FFF2-40B4-BE49-F238E27FC236}">
                  <a16:creationId xmlns:a16="http://schemas.microsoft.com/office/drawing/2014/main" id="{4E258757-AB3A-DE10-FDFE-35B9588E9C3E}"/>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9" name="Freeform 10">
              <a:extLst>
                <a:ext uri="{FF2B5EF4-FFF2-40B4-BE49-F238E27FC236}">
                  <a16:creationId xmlns:a16="http://schemas.microsoft.com/office/drawing/2014/main" id="{74360D36-2B50-3114-9CB9-4BEE96BCCE6A}"/>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0" name="Freeform 11">
              <a:extLst>
                <a:ext uri="{FF2B5EF4-FFF2-40B4-BE49-F238E27FC236}">
                  <a16:creationId xmlns:a16="http://schemas.microsoft.com/office/drawing/2014/main" id="{1B032D16-0F2B-1DEC-D92A-ACAF24C07B0A}"/>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1" name="Freeform 12">
              <a:extLst>
                <a:ext uri="{FF2B5EF4-FFF2-40B4-BE49-F238E27FC236}">
                  <a16:creationId xmlns:a16="http://schemas.microsoft.com/office/drawing/2014/main" id="{13923343-4541-4792-ADC5-E6333E98D37A}"/>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9144000" cy="1847942"/>
          </a:xfrm>
        </p:spPr>
        <p:txBody>
          <a:bodyPr anchor="b"/>
          <a:lstStyle>
            <a:lvl1pPr algn="l">
              <a:defRPr sz="6400">
                <a:solidFill>
                  <a:schemeClr val="accent1"/>
                </a:solidFill>
              </a:defRPr>
            </a:lvl1pPr>
          </a:lstStyle>
          <a:p>
            <a:r>
              <a:rPr lang="en-GB"/>
              <a:t>Click to edit Master title style</a:t>
            </a:r>
            <a:endParaRPr lang="en-GB" dirty="0"/>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383000"/>
            <a:ext cx="9144000" cy="1322348"/>
          </a:xfrm>
        </p:spPr>
        <p:txBody>
          <a:bodyPr/>
          <a:lstStyle>
            <a:lvl1pPr marL="0" indent="0" algn="l">
              <a:buNone/>
              <a:defRPr sz="480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2" name="Text Placeholder 17">
            <a:extLst>
              <a:ext uri="{FF2B5EF4-FFF2-40B4-BE49-F238E27FC236}">
                <a16:creationId xmlns:a16="http://schemas.microsoft.com/office/drawing/2014/main" id="{522D6F08-46E5-5EA7-E3A2-67645E5C7D60}"/>
              </a:ext>
            </a:extLst>
          </p:cNvPr>
          <p:cNvSpPr>
            <a:spLocks noGrp="1"/>
          </p:cNvSpPr>
          <p:nvPr>
            <p:ph type="body" sz="quarter" idx="10"/>
          </p:nvPr>
        </p:nvSpPr>
        <p:spPr>
          <a:xfrm>
            <a:off x="330271" y="5789336"/>
            <a:ext cx="5579198" cy="740845"/>
          </a:xfrm>
        </p:spPr>
        <p:txBody>
          <a:bodyPr anchor="b"/>
          <a:lstStyle>
            <a:lvl1pPr>
              <a:defRPr sz="2200">
                <a:solidFill>
                  <a:schemeClr val="accent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en-GB"/>
              <a:t>Click to edit Master text styles</a:t>
            </a:r>
          </a:p>
        </p:txBody>
      </p:sp>
    </p:spTree>
    <p:extLst>
      <p:ext uri="{BB962C8B-B14F-4D97-AF65-F5344CB8AC3E}">
        <p14:creationId xmlns:p14="http://schemas.microsoft.com/office/powerpoint/2010/main" val="606689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396358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2063959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Text and Content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7733222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Content and Four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465065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Content and Four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2935690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and Four Images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8632261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nd Nine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12007049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Content and Nine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1887846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Content and Nine Images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041354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13395530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2417400"/>
            <a:ext cx="9144000" cy="1847942"/>
          </a:xfrm>
        </p:spPr>
        <p:txBody>
          <a:bodyPr anchor="b"/>
          <a:lstStyle>
            <a:lvl1pPr algn="l">
              <a:defRPr sz="6400">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D4E0DA90-2FF2-F36C-F9FF-CD7A192F009A}"/>
              </a:ext>
            </a:extLst>
          </p:cNvPr>
          <p:cNvSpPr>
            <a:spLocks noGrp="1"/>
          </p:cNvSpPr>
          <p:nvPr>
            <p:ph type="subTitle" idx="1"/>
          </p:nvPr>
        </p:nvSpPr>
        <p:spPr>
          <a:xfrm>
            <a:off x="330271" y="4383000"/>
            <a:ext cx="9144000" cy="1322348"/>
          </a:xfrm>
        </p:spPr>
        <p:txBody>
          <a:bodyPr/>
          <a:lstStyle>
            <a:lvl1pPr marL="0" indent="0" algn="l">
              <a:buNone/>
              <a:defRPr sz="4800">
                <a:solidFill>
                  <a:schemeClr val="bg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grpSp>
        <p:nvGrpSpPr>
          <p:cNvPr id="6" name="Group 4">
            <a:extLst>
              <a:ext uri="{FF2B5EF4-FFF2-40B4-BE49-F238E27FC236}">
                <a16:creationId xmlns:a16="http://schemas.microsoft.com/office/drawing/2014/main" id="{714C7637-5E21-BDDB-D675-718E58535D6D}"/>
              </a:ext>
            </a:extLst>
          </p:cNvPr>
          <p:cNvGrpSpPr>
            <a:grpSpLocks noChangeAspect="1"/>
          </p:cNvGrpSpPr>
          <p:nvPr userDrawn="1"/>
        </p:nvGrpSpPr>
        <p:grpSpPr bwMode="auto">
          <a:xfrm>
            <a:off x="330271" y="327819"/>
            <a:ext cx="3972600" cy="438124"/>
            <a:chOff x="0" y="3473"/>
            <a:chExt cx="15360" cy="1694"/>
          </a:xfrm>
        </p:grpSpPr>
        <p:sp>
          <p:nvSpPr>
            <p:cNvPr id="17" name="Freeform 5">
              <a:extLst>
                <a:ext uri="{FF2B5EF4-FFF2-40B4-BE49-F238E27FC236}">
                  <a16:creationId xmlns:a16="http://schemas.microsoft.com/office/drawing/2014/main" id="{A57B56D4-851E-7242-EAB1-CD5B53E8B9AB}"/>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6">
              <a:extLst>
                <a:ext uri="{FF2B5EF4-FFF2-40B4-BE49-F238E27FC236}">
                  <a16:creationId xmlns:a16="http://schemas.microsoft.com/office/drawing/2014/main" id="{525FF1F4-36F0-A184-7B99-8F5F4A49C89F}"/>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7">
              <a:extLst>
                <a:ext uri="{FF2B5EF4-FFF2-40B4-BE49-F238E27FC236}">
                  <a16:creationId xmlns:a16="http://schemas.microsoft.com/office/drawing/2014/main" id="{F198715B-A90B-9B06-A055-401A84B0921B}"/>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8">
              <a:extLst>
                <a:ext uri="{FF2B5EF4-FFF2-40B4-BE49-F238E27FC236}">
                  <a16:creationId xmlns:a16="http://schemas.microsoft.com/office/drawing/2014/main" id="{9D2E04D5-A2EE-135D-A8C9-6E695F9BCF31}"/>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2" name="Freeform 9">
              <a:extLst>
                <a:ext uri="{FF2B5EF4-FFF2-40B4-BE49-F238E27FC236}">
                  <a16:creationId xmlns:a16="http://schemas.microsoft.com/office/drawing/2014/main" id="{8CE0DC1F-799B-3F7A-3A71-D20337A4746C}"/>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3" name="Freeform 10">
              <a:extLst>
                <a:ext uri="{FF2B5EF4-FFF2-40B4-BE49-F238E27FC236}">
                  <a16:creationId xmlns:a16="http://schemas.microsoft.com/office/drawing/2014/main" id="{E8EAEE22-055F-6869-D50D-D9C8C9082FDC}"/>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4" name="Freeform 11">
              <a:extLst>
                <a:ext uri="{FF2B5EF4-FFF2-40B4-BE49-F238E27FC236}">
                  <a16:creationId xmlns:a16="http://schemas.microsoft.com/office/drawing/2014/main" id="{EADAC67C-850F-96D3-0962-09E1B4CC3ECB}"/>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5" name="Freeform 12">
              <a:extLst>
                <a:ext uri="{FF2B5EF4-FFF2-40B4-BE49-F238E27FC236}">
                  <a16:creationId xmlns:a16="http://schemas.microsoft.com/office/drawing/2014/main" id="{683187A0-2E68-170D-55EF-0FA20E7A75B8}"/>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4" name="Text Placeholder 17">
            <a:extLst>
              <a:ext uri="{FF2B5EF4-FFF2-40B4-BE49-F238E27FC236}">
                <a16:creationId xmlns:a16="http://schemas.microsoft.com/office/drawing/2014/main" id="{AE7C5DD9-4903-8E37-9C71-518439271A75}"/>
              </a:ext>
            </a:extLst>
          </p:cNvPr>
          <p:cNvSpPr>
            <a:spLocks noGrp="1"/>
          </p:cNvSpPr>
          <p:nvPr>
            <p:ph type="body" sz="quarter" idx="10"/>
          </p:nvPr>
        </p:nvSpPr>
        <p:spPr>
          <a:xfrm>
            <a:off x="330271" y="5789336"/>
            <a:ext cx="5579198" cy="740845"/>
          </a:xfrm>
        </p:spPr>
        <p:txBody>
          <a:bodyPr anchor="b"/>
          <a:lstStyle>
            <a:lvl1pPr>
              <a:defRPr sz="2200">
                <a:solidFill>
                  <a:schemeClr val="bg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en-GB"/>
              <a:t>Click to edit Master text styles</a:t>
            </a:r>
          </a:p>
        </p:txBody>
      </p:sp>
    </p:spTree>
    <p:extLst>
      <p:ext uri="{BB962C8B-B14F-4D97-AF65-F5344CB8AC3E}">
        <p14:creationId xmlns:p14="http://schemas.microsoft.com/office/powerpoint/2010/main" val="628829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6401834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and Content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745092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and Tex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7858776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and Tex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42408421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and Text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7827781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3067528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arge Image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115991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arge Image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28596850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1" y="3"/>
            <a:ext cx="12193489" cy="6857999"/>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960433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bg1"/>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98C9DEC1-150C-501B-2DF1-6E2CB499B668}"/>
              </a:ext>
            </a:extLst>
          </p:cNvPr>
          <p:cNvGrpSpPr>
            <a:grpSpLocks noChangeAspect="1"/>
          </p:cNvGrpSpPr>
          <p:nvPr userDrawn="1"/>
        </p:nvGrpSpPr>
        <p:grpSpPr bwMode="auto">
          <a:xfrm>
            <a:off x="330271" y="327819"/>
            <a:ext cx="11536292" cy="1272297"/>
            <a:chOff x="0" y="3473"/>
            <a:chExt cx="15360" cy="1694"/>
          </a:xfrm>
          <a:solidFill>
            <a:schemeClr val="accent1"/>
          </a:solidFill>
        </p:grpSpPr>
        <p:sp>
          <p:nvSpPr>
            <p:cNvPr id="3" name="Freeform 5">
              <a:extLst>
                <a:ext uri="{FF2B5EF4-FFF2-40B4-BE49-F238E27FC236}">
                  <a16:creationId xmlns:a16="http://schemas.microsoft.com/office/drawing/2014/main" id="{E39A89AD-BEB6-79FD-8F05-4DF88E68FEE2}"/>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 name="Freeform 6">
              <a:extLst>
                <a:ext uri="{FF2B5EF4-FFF2-40B4-BE49-F238E27FC236}">
                  <a16:creationId xmlns:a16="http://schemas.microsoft.com/office/drawing/2014/main" id="{733ED1C0-423D-3BA1-7D76-5AD063DB4966}"/>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7">
              <a:extLst>
                <a:ext uri="{FF2B5EF4-FFF2-40B4-BE49-F238E27FC236}">
                  <a16:creationId xmlns:a16="http://schemas.microsoft.com/office/drawing/2014/main" id="{24321CB6-88B2-41D3-45AD-465FCCF9FFB4}"/>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 name="Freeform 8">
              <a:extLst>
                <a:ext uri="{FF2B5EF4-FFF2-40B4-BE49-F238E27FC236}">
                  <a16:creationId xmlns:a16="http://schemas.microsoft.com/office/drawing/2014/main" id="{28DF50ED-77B5-2CCB-445E-BE59A74640E2}"/>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 name="Freeform 9">
              <a:extLst>
                <a:ext uri="{FF2B5EF4-FFF2-40B4-BE49-F238E27FC236}">
                  <a16:creationId xmlns:a16="http://schemas.microsoft.com/office/drawing/2014/main" id="{3E46F43E-7289-80AB-2776-B413EE27EDF5}"/>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10">
              <a:extLst>
                <a:ext uri="{FF2B5EF4-FFF2-40B4-BE49-F238E27FC236}">
                  <a16:creationId xmlns:a16="http://schemas.microsoft.com/office/drawing/2014/main" id="{0C82D5C3-8445-8837-27CE-3B93EA4FA45F}"/>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 name="Freeform 11">
              <a:extLst>
                <a:ext uri="{FF2B5EF4-FFF2-40B4-BE49-F238E27FC236}">
                  <a16:creationId xmlns:a16="http://schemas.microsoft.com/office/drawing/2014/main" id="{2D962E7C-3E08-D166-19E4-74C492278721}"/>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2">
              <a:extLst>
                <a:ext uri="{FF2B5EF4-FFF2-40B4-BE49-F238E27FC236}">
                  <a16:creationId xmlns:a16="http://schemas.microsoft.com/office/drawing/2014/main" id="{F4041540-D57A-59CB-04E7-A52B58E1F12F}"/>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11489990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Image">
    <p:bg>
      <p:bgPr>
        <a:solidFill>
          <a:schemeClr val="bg1">
            <a:lumMod val="85000"/>
          </a:schemeClr>
        </a:solidFill>
        <a:effectLst/>
      </p:bgPr>
    </p:bg>
    <p:spTree>
      <p:nvGrpSpPr>
        <p:cNvPr id="1" name=""/>
        <p:cNvGrpSpPr/>
        <p:nvPr/>
      </p:nvGrpSpPr>
      <p:grpSpPr>
        <a:xfrm>
          <a:off x="0" y="0"/>
          <a:ext cx="0" cy="0"/>
          <a:chOff x="0" y="0"/>
          <a:chExt cx="0" cy="0"/>
        </a:xfrm>
      </p:grpSpPr>
      <p:grpSp>
        <p:nvGrpSpPr>
          <p:cNvPr id="4" name="Group 4">
            <a:extLst>
              <a:ext uri="{FF2B5EF4-FFF2-40B4-BE49-F238E27FC236}">
                <a16:creationId xmlns:a16="http://schemas.microsoft.com/office/drawing/2014/main" id="{98F30683-44FB-4995-47C3-43A7DE5523C7}"/>
              </a:ext>
            </a:extLst>
          </p:cNvPr>
          <p:cNvGrpSpPr>
            <a:grpSpLocks noChangeAspect="1"/>
          </p:cNvGrpSpPr>
          <p:nvPr userDrawn="1"/>
        </p:nvGrpSpPr>
        <p:grpSpPr bwMode="auto">
          <a:xfrm>
            <a:off x="330271" y="327819"/>
            <a:ext cx="3972600" cy="438124"/>
            <a:chOff x="0" y="3473"/>
            <a:chExt cx="15360" cy="1694"/>
          </a:xfrm>
        </p:grpSpPr>
        <p:sp>
          <p:nvSpPr>
            <p:cNvPr id="5" name="Freeform 5">
              <a:extLst>
                <a:ext uri="{FF2B5EF4-FFF2-40B4-BE49-F238E27FC236}">
                  <a16:creationId xmlns:a16="http://schemas.microsoft.com/office/drawing/2014/main" id="{77A24E86-91AA-6A9B-314A-752B77481A0D}"/>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 name="Freeform 6">
              <a:extLst>
                <a:ext uri="{FF2B5EF4-FFF2-40B4-BE49-F238E27FC236}">
                  <a16:creationId xmlns:a16="http://schemas.microsoft.com/office/drawing/2014/main" id="{A879B37A-F4A9-2DDA-3FC3-9FC52384AE62}"/>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 name="Freeform 7">
              <a:extLst>
                <a:ext uri="{FF2B5EF4-FFF2-40B4-BE49-F238E27FC236}">
                  <a16:creationId xmlns:a16="http://schemas.microsoft.com/office/drawing/2014/main" id="{93DABC58-132F-2F2F-EB5B-78B30A3D448C}"/>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8">
              <a:extLst>
                <a:ext uri="{FF2B5EF4-FFF2-40B4-BE49-F238E27FC236}">
                  <a16:creationId xmlns:a16="http://schemas.microsoft.com/office/drawing/2014/main" id="{DFE51362-844C-B4F1-1A83-A287F312E94A}"/>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9">
              <a:extLst>
                <a:ext uri="{FF2B5EF4-FFF2-40B4-BE49-F238E27FC236}">
                  <a16:creationId xmlns:a16="http://schemas.microsoft.com/office/drawing/2014/main" id="{E0F57AAB-C462-6A3A-9686-048341EA78B1}"/>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10">
              <a:extLst>
                <a:ext uri="{FF2B5EF4-FFF2-40B4-BE49-F238E27FC236}">
                  <a16:creationId xmlns:a16="http://schemas.microsoft.com/office/drawing/2014/main" id="{8A0D371A-82CE-1829-AA32-FB790C7A60A1}"/>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11">
              <a:extLst>
                <a:ext uri="{FF2B5EF4-FFF2-40B4-BE49-F238E27FC236}">
                  <a16:creationId xmlns:a16="http://schemas.microsoft.com/office/drawing/2014/main" id="{EA0DE082-4D8F-8158-56B4-AF85C4A0FA22}"/>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2" name="Freeform 12">
              <a:extLst>
                <a:ext uri="{FF2B5EF4-FFF2-40B4-BE49-F238E27FC236}">
                  <a16:creationId xmlns:a16="http://schemas.microsoft.com/office/drawing/2014/main" id="{530CFB56-59E9-38CF-519A-B532B32547AB}"/>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23" name="Title 1">
            <a:extLst>
              <a:ext uri="{FF2B5EF4-FFF2-40B4-BE49-F238E27FC236}">
                <a16:creationId xmlns:a16="http://schemas.microsoft.com/office/drawing/2014/main" id="{FB5434B5-DD4C-F988-6EBA-085A7DD4940D}"/>
              </a:ext>
            </a:extLst>
          </p:cNvPr>
          <p:cNvSpPr>
            <a:spLocks noGrp="1"/>
          </p:cNvSpPr>
          <p:nvPr>
            <p:ph type="ctrTitle"/>
          </p:nvPr>
        </p:nvSpPr>
        <p:spPr>
          <a:xfrm>
            <a:off x="330271" y="2417400"/>
            <a:ext cx="9144000" cy="1847942"/>
          </a:xfrm>
        </p:spPr>
        <p:txBody>
          <a:bodyPr anchor="b"/>
          <a:lstStyle>
            <a:lvl1pPr algn="l">
              <a:defRPr sz="6400">
                <a:solidFill>
                  <a:schemeClr val="bg1"/>
                </a:solidFill>
              </a:defRPr>
            </a:lvl1pPr>
          </a:lstStyle>
          <a:p>
            <a:r>
              <a:rPr lang="en-GB"/>
              <a:t>Click to edit Master title style</a:t>
            </a:r>
            <a:endParaRPr lang="en-GB" dirty="0"/>
          </a:p>
        </p:txBody>
      </p:sp>
      <p:sp>
        <p:nvSpPr>
          <p:cNvPr id="24" name="Subtitle 2">
            <a:extLst>
              <a:ext uri="{FF2B5EF4-FFF2-40B4-BE49-F238E27FC236}">
                <a16:creationId xmlns:a16="http://schemas.microsoft.com/office/drawing/2014/main" id="{1E34748E-CBEF-26E7-AB9F-696FA5D599DC}"/>
              </a:ext>
            </a:extLst>
          </p:cNvPr>
          <p:cNvSpPr>
            <a:spLocks noGrp="1"/>
          </p:cNvSpPr>
          <p:nvPr>
            <p:ph type="subTitle" idx="1"/>
          </p:nvPr>
        </p:nvSpPr>
        <p:spPr>
          <a:xfrm>
            <a:off x="330271" y="4383000"/>
            <a:ext cx="9144000" cy="1322348"/>
          </a:xfrm>
        </p:spPr>
        <p:txBody>
          <a:bodyPr/>
          <a:lstStyle>
            <a:lvl1pPr marL="0" indent="0" algn="l">
              <a:buNone/>
              <a:defRPr sz="4800">
                <a:solidFill>
                  <a:schemeClr val="bg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
        <p:nvSpPr>
          <p:cNvPr id="2" name="Text Placeholder 17">
            <a:extLst>
              <a:ext uri="{FF2B5EF4-FFF2-40B4-BE49-F238E27FC236}">
                <a16:creationId xmlns:a16="http://schemas.microsoft.com/office/drawing/2014/main" id="{8079AE91-4ABF-A9AC-DD3E-25CF3D141B1F}"/>
              </a:ext>
            </a:extLst>
          </p:cNvPr>
          <p:cNvSpPr>
            <a:spLocks noGrp="1"/>
          </p:cNvSpPr>
          <p:nvPr>
            <p:ph type="body" sz="quarter" idx="10"/>
          </p:nvPr>
        </p:nvSpPr>
        <p:spPr>
          <a:xfrm>
            <a:off x="330271" y="5789336"/>
            <a:ext cx="5579198" cy="740845"/>
          </a:xfrm>
        </p:spPr>
        <p:txBody>
          <a:bodyPr anchor="b"/>
          <a:lstStyle>
            <a:lvl1pPr>
              <a:defRPr sz="2200">
                <a:solidFill>
                  <a:schemeClr val="bg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en-GB"/>
              <a:t>Click to edit Master text styles</a:t>
            </a:r>
          </a:p>
        </p:txBody>
      </p:sp>
    </p:spTree>
    <p:extLst>
      <p:ext uri="{BB962C8B-B14F-4D97-AF65-F5344CB8AC3E}">
        <p14:creationId xmlns:p14="http://schemas.microsoft.com/office/powerpoint/2010/main" val="4079999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End Slide Smoke">
    <p:bg>
      <p:bgPr>
        <a:solidFill>
          <a:schemeClr val="bg2"/>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98C9DEC1-150C-501B-2DF1-6E2CB499B668}"/>
              </a:ext>
            </a:extLst>
          </p:cNvPr>
          <p:cNvGrpSpPr>
            <a:grpSpLocks noChangeAspect="1"/>
          </p:cNvGrpSpPr>
          <p:nvPr userDrawn="1"/>
        </p:nvGrpSpPr>
        <p:grpSpPr bwMode="auto">
          <a:xfrm>
            <a:off x="330271" y="327819"/>
            <a:ext cx="11536292" cy="1272297"/>
            <a:chOff x="0" y="3473"/>
            <a:chExt cx="15360" cy="1694"/>
          </a:xfrm>
          <a:solidFill>
            <a:schemeClr val="accent1"/>
          </a:solidFill>
        </p:grpSpPr>
        <p:sp>
          <p:nvSpPr>
            <p:cNvPr id="3" name="Freeform 5">
              <a:extLst>
                <a:ext uri="{FF2B5EF4-FFF2-40B4-BE49-F238E27FC236}">
                  <a16:creationId xmlns:a16="http://schemas.microsoft.com/office/drawing/2014/main" id="{E39A89AD-BEB6-79FD-8F05-4DF88E68FEE2}"/>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 name="Freeform 6">
              <a:extLst>
                <a:ext uri="{FF2B5EF4-FFF2-40B4-BE49-F238E27FC236}">
                  <a16:creationId xmlns:a16="http://schemas.microsoft.com/office/drawing/2014/main" id="{733ED1C0-423D-3BA1-7D76-5AD063DB4966}"/>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7">
              <a:extLst>
                <a:ext uri="{FF2B5EF4-FFF2-40B4-BE49-F238E27FC236}">
                  <a16:creationId xmlns:a16="http://schemas.microsoft.com/office/drawing/2014/main" id="{24321CB6-88B2-41D3-45AD-465FCCF9FFB4}"/>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 name="Freeform 8">
              <a:extLst>
                <a:ext uri="{FF2B5EF4-FFF2-40B4-BE49-F238E27FC236}">
                  <a16:creationId xmlns:a16="http://schemas.microsoft.com/office/drawing/2014/main" id="{28DF50ED-77B5-2CCB-445E-BE59A74640E2}"/>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 name="Freeform 9">
              <a:extLst>
                <a:ext uri="{FF2B5EF4-FFF2-40B4-BE49-F238E27FC236}">
                  <a16:creationId xmlns:a16="http://schemas.microsoft.com/office/drawing/2014/main" id="{3E46F43E-7289-80AB-2776-B413EE27EDF5}"/>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10">
              <a:extLst>
                <a:ext uri="{FF2B5EF4-FFF2-40B4-BE49-F238E27FC236}">
                  <a16:creationId xmlns:a16="http://schemas.microsoft.com/office/drawing/2014/main" id="{0C82D5C3-8445-8837-27CE-3B93EA4FA45F}"/>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 name="Freeform 11">
              <a:extLst>
                <a:ext uri="{FF2B5EF4-FFF2-40B4-BE49-F238E27FC236}">
                  <a16:creationId xmlns:a16="http://schemas.microsoft.com/office/drawing/2014/main" id="{2D962E7C-3E08-D166-19E4-74C492278721}"/>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2">
              <a:extLst>
                <a:ext uri="{FF2B5EF4-FFF2-40B4-BE49-F238E27FC236}">
                  <a16:creationId xmlns:a16="http://schemas.microsoft.com/office/drawing/2014/main" id="{F4041540-D57A-59CB-04E7-A52B58E1F12F}"/>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16585482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End Slide Khaki">
    <p:bg>
      <p:bgPr>
        <a:solidFill>
          <a:srgbClr val="FBF7DC"/>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98C9DEC1-150C-501B-2DF1-6E2CB499B668}"/>
              </a:ext>
            </a:extLst>
          </p:cNvPr>
          <p:cNvGrpSpPr>
            <a:grpSpLocks noChangeAspect="1"/>
          </p:cNvGrpSpPr>
          <p:nvPr userDrawn="1"/>
        </p:nvGrpSpPr>
        <p:grpSpPr bwMode="auto">
          <a:xfrm>
            <a:off x="330271" y="327819"/>
            <a:ext cx="11536292" cy="1272297"/>
            <a:chOff x="0" y="3473"/>
            <a:chExt cx="15360" cy="1694"/>
          </a:xfrm>
          <a:solidFill>
            <a:schemeClr val="accent1"/>
          </a:solidFill>
        </p:grpSpPr>
        <p:sp>
          <p:nvSpPr>
            <p:cNvPr id="3" name="Freeform 5">
              <a:extLst>
                <a:ext uri="{FF2B5EF4-FFF2-40B4-BE49-F238E27FC236}">
                  <a16:creationId xmlns:a16="http://schemas.microsoft.com/office/drawing/2014/main" id="{E39A89AD-BEB6-79FD-8F05-4DF88E68FEE2}"/>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 name="Freeform 6">
              <a:extLst>
                <a:ext uri="{FF2B5EF4-FFF2-40B4-BE49-F238E27FC236}">
                  <a16:creationId xmlns:a16="http://schemas.microsoft.com/office/drawing/2014/main" id="{733ED1C0-423D-3BA1-7D76-5AD063DB4966}"/>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7">
              <a:extLst>
                <a:ext uri="{FF2B5EF4-FFF2-40B4-BE49-F238E27FC236}">
                  <a16:creationId xmlns:a16="http://schemas.microsoft.com/office/drawing/2014/main" id="{24321CB6-88B2-41D3-45AD-465FCCF9FFB4}"/>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 name="Freeform 8">
              <a:extLst>
                <a:ext uri="{FF2B5EF4-FFF2-40B4-BE49-F238E27FC236}">
                  <a16:creationId xmlns:a16="http://schemas.microsoft.com/office/drawing/2014/main" id="{28DF50ED-77B5-2CCB-445E-BE59A74640E2}"/>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 name="Freeform 9">
              <a:extLst>
                <a:ext uri="{FF2B5EF4-FFF2-40B4-BE49-F238E27FC236}">
                  <a16:creationId xmlns:a16="http://schemas.microsoft.com/office/drawing/2014/main" id="{3E46F43E-7289-80AB-2776-B413EE27EDF5}"/>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10">
              <a:extLst>
                <a:ext uri="{FF2B5EF4-FFF2-40B4-BE49-F238E27FC236}">
                  <a16:creationId xmlns:a16="http://schemas.microsoft.com/office/drawing/2014/main" id="{0C82D5C3-8445-8837-27CE-3B93EA4FA45F}"/>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 name="Freeform 11">
              <a:extLst>
                <a:ext uri="{FF2B5EF4-FFF2-40B4-BE49-F238E27FC236}">
                  <a16:creationId xmlns:a16="http://schemas.microsoft.com/office/drawing/2014/main" id="{2D962E7C-3E08-D166-19E4-74C492278721}"/>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2">
              <a:extLst>
                <a:ext uri="{FF2B5EF4-FFF2-40B4-BE49-F238E27FC236}">
                  <a16:creationId xmlns:a16="http://schemas.microsoft.com/office/drawing/2014/main" id="{F4041540-D57A-59CB-04E7-A52B58E1F12F}"/>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2116966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End Slide Blue">
    <p:bg>
      <p:bgPr>
        <a:solidFill>
          <a:schemeClr val="accent1"/>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8F1E4B3C-5470-00F2-B8CB-BB4906CF439D}"/>
              </a:ext>
            </a:extLst>
          </p:cNvPr>
          <p:cNvGrpSpPr>
            <a:grpSpLocks noChangeAspect="1"/>
          </p:cNvGrpSpPr>
          <p:nvPr userDrawn="1"/>
        </p:nvGrpSpPr>
        <p:grpSpPr bwMode="auto">
          <a:xfrm>
            <a:off x="330271" y="327819"/>
            <a:ext cx="11536292" cy="1272297"/>
            <a:chOff x="0" y="3473"/>
            <a:chExt cx="15360" cy="1694"/>
          </a:xfrm>
        </p:grpSpPr>
        <p:sp>
          <p:nvSpPr>
            <p:cNvPr id="3" name="Freeform 5">
              <a:extLst>
                <a:ext uri="{FF2B5EF4-FFF2-40B4-BE49-F238E27FC236}">
                  <a16:creationId xmlns:a16="http://schemas.microsoft.com/office/drawing/2014/main" id="{7D7A316D-6FA6-8EBE-A7B4-43071E70A86B}"/>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 name="Freeform 6">
              <a:extLst>
                <a:ext uri="{FF2B5EF4-FFF2-40B4-BE49-F238E27FC236}">
                  <a16:creationId xmlns:a16="http://schemas.microsoft.com/office/drawing/2014/main" id="{11C06CEA-028D-9197-2DEF-67878595AE6C}"/>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7">
              <a:extLst>
                <a:ext uri="{FF2B5EF4-FFF2-40B4-BE49-F238E27FC236}">
                  <a16:creationId xmlns:a16="http://schemas.microsoft.com/office/drawing/2014/main" id="{DEA93E8D-A827-0EF8-FC25-4EDF7B194E88}"/>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 name="Freeform 8">
              <a:extLst>
                <a:ext uri="{FF2B5EF4-FFF2-40B4-BE49-F238E27FC236}">
                  <a16:creationId xmlns:a16="http://schemas.microsoft.com/office/drawing/2014/main" id="{DF359F29-A6DD-FD4C-F807-701DEA41EDF2}"/>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 name="Freeform 9">
              <a:extLst>
                <a:ext uri="{FF2B5EF4-FFF2-40B4-BE49-F238E27FC236}">
                  <a16:creationId xmlns:a16="http://schemas.microsoft.com/office/drawing/2014/main" id="{2468BF6B-AEBB-4CAA-244D-9EBE80B9A1DB}"/>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10">
              <a:extLst>
                <a:ext uri="{FF2B5EF4-FFF2-40B4-BE49-F238E27FC236}">
                  <a16:creationId xmlns:a16="http://schemas.microsoft.com/office/drawing/2014/main" id="{CC60AC05-547F-FA65-604E-4ED4912EA9E4}"/>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 name="Freeform 11">
              <a:extLst>
                <a:ext uri="{FF2B5EF4-FFF2-40B4-BE49-F238E27FC236}">
                  <a16:creationId xmlns:a16="http://schemas.microsoft.com/office/drawing/2014/main" id="{7632E58E-1400-1E6E-BB60-7A9B794F41F4}"/>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2">
              <a:extLst>
                <a:ext uri="{FF2B5EF4-FFF2-40B4-BE49-F238E27FC236}">
                  <a16:creationId xmlns:a16="http://schemas.microsoft.com/office/drawing/2014/main" id="{4D65D159-581D-F29B-BBD4-C1C5BACCEEFB}"/>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42501059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End Slide Image">
    <p:bg>
      <p:bgPr>
        <a:solidFill>
          <a:schemeClr val="bg1">
            <a:lumMod val="85000"/>
          </a:schemeClr>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3A87AD45-2D2F-D96C-947C-BAE35BFEBEE3}"/>
              </a:ext>
            </a:extLst>
          </p:cNvPr>
          <p:cNvGrpSpPr>
            <a:grpSpLocks noChangeAspect="1"/>
          </p:cNvGrpSpPr>
          <p:nvPr userDrawn="1"/>
        </p:nvGrpSpPr>
        <p:grpSpPr bwMode="auto">
          <a:xfrm>
            <a:off x="330271" y="327819"/>
            <a:ext cx="11536292" cy="1272297"/>
            <a:chOff x="0" y="3473"/>
            <a:chExt cx="15360" cy="1694"/>
          </a:xfrm>
        </p:grpSpPr>
        <p:sp>
          <p:nvSpPr>
            <p:cNvPr id="3" name="Freeform 5">
              <a:extLst>
                <a:ext uri="{FF2B5EF4-FFF2-40B4-BE49-F238E27FC236}">
                  <a16:creationId xmlns:a16="http://schemas.microsoft.com/office/drawing/2014/main" id="{31EDC35F-4F2D-B2A7-1ECD-0CF19D1AD285}"/>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 name="Freeform 6">
              <a:extLst>
                <a:ext uri="{FF2B5EF4-FFF2-40B4-BE49-F238E27FC236}">
                  <a16:creationId xmlns:a16="http://schemas.microsoft.com/office/drawing/2014/main" id="{97F4776F-4E5E-13DF-F11A-A6808FFFC980}"/>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7">
              <a:extLst>
                <a:ext uri="{FF2B5EF4-FFF2-40B4-BE49-F238E27FC236}">
                  <a16:creationId xmlns:a16="http://schemas.microsoft.com/office/drawing/2014/main" id="{BA993AE1-6A24-5C17-7FE2-A16589D9C4A6}"/>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 name="Freeform 8">
              <a:extLst>
                <a:ext uri="{FF2B5EF4-FFF2-40B4-BE49-F238E27FC236}">
                  <a16:creationId xmlns:a16="http://schemas.microsoft.com/office/drawing/2014/main" id="{DA87F8EF-CDAD-15A2-A361-88921E1CAF7E}"/>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 name="Freeform 9">
              <a:extLst>
                <a:ext uri="{FF2B5EF4-FFF2-40B4-BE49-F238E27FC236}">
                  <a16:creationId xmlns:a16="http://schemas.microsoft.com/office/drawing/2014/main" id="{E90186DB-2300-A8AA-8FAD-2C609649A61A}"/>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10">
              <a:extLst>
                <a:ext uri="{FF2B5EF4-FFF2-40B4-BE49-F238E27FC236}">
                  <a16:creationId xmlns:a16="http://schemas.microsoft.com/office/drawing/2014/main" id="{31922286-E237-1114-3A54-E1731611D66C}"/>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 name="Freeform 11">
              <a:extLst>
                <a:ext uri="{FF2B5EF4-FFF2-40B4-BE49-F238E27FC236}">
                  <a16:creationId xmlns:a16="http://schemas.microsoft.com/office/drawing/2014/main" id="{1B4DA78C-0EF6-B05D-F2D2-EFEDA343E394}"/>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2">
              <a:extLst>
                <a:ext uri="{FF2B5EF4-FFF2-40B4-BE49-F238E27FC236}">
                  <a16:creationId xmlns:a16="http://schemas.microsoft.com/office/drawing/2014/main" id="{A00F92FE-6EB2-0D0E-BFC9-559AD1E7A4E7}"/>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1216125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chemeClr val="accent1"/>
                </a:solidFill>
              </a:defRPr>
            </a:lvl1pPr>
          </a:lstStyle>
          <a:p>
            <a:r>
              <a:rPr lang="en-GB"/>
              <a:t>Click to edit Master title style</a:t>
            </a:r>
            <a:endParaRPr lang="en-GB" dirty="0"/>
          </a:p>
        </p:txBody>
      </p:sp>
      <p:grpSp>
        <p:nvGrpSpPr>
          <p:cNvPr id="3" name="Group 4">
            <a:extLst>
              <a:ext uri="{FF2B5EF4-FFF2-40B4-BE49-F238E27FC236}">
                <a16:creationId xmlns:a16="http://schemas.microsoft.com/office/drawing/2014/main" id="{B9815FA8-AE01-67BC-5B0D-996D4CDAD192}"/>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4" name="Freeform 5">
              <a:extLst>
                <a:ext uri="{FF2B5EF4-FFF2-40B4-BE49-F238E27FC236}">
                  <a16:creationId xmlns:a16="http://schemas.microsoft.com/office/drawing/2014/main" id="{FB1AA775-4CCE-276F-2BCF-CDB5A9211FDB}"/>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6">
              <a:extLst>
                <a:ext uri="{FF2B5EF4-FFF2-40B4-BE49-F238E27FC236}">
                  <a16:creationId xmlns:a16="http://schemas.microsoft.com/office/drawing/2014/main" id="{D0FDD9D0-D471-8D20-94AE-C3BC73F88F8D}"/>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 name="Freeform 7">
              <a:extLst>
                <a:ext uri="{FF2B5EF4-FFF2-40B4-BE49-F238E27FC236}">
                  <a16:creationId xmlns:a16="http://schemas.microsoft.com/office/drawing/2014/main" id="{CD6C2A08-9069-9582-5D59-A51210F8CB78}"/>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 name="Freeform 8">
              <a:extLst>
                <a:ext uri="{FF2B5EF4-FFF2-40B4-BE49-F238E27FC236}">
                  <a16:creationId xmlns:a16="http://schemas.microsoft.com/office/drawing/2014/main" id="{610C2D08-4FE4-C1FC-5226-E7A45B13D658}"/>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9">
              <a:extLst>
                <a:ext uri="{FF2B5EF4-FFF2-40B4-BE49-F238E27FC236}">
                  <a16:creationId xmlns:a16="http://schemas.microsoft.com/office/drawing/2014/main" id="{8010D1AF-A77E-06AA-9B05-D1DD5EE83096}"/>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0">
              <a:extLst>
                <a:ext uri="{FF2B5EF4-FFF2-40B4-BE49-F238E27FC236}">
                  <a16:creationId xmlns:a16="http://schemas.microsoft.com/office/drawing/2014/main" id="{98B53AE0-4719-5655-6BA0-0E7E9ECB8EC1}"/>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11">
              <a:extLst>
                <a:ext uri="{FF2B5EF4-FFF2-40B4-BE49-F238E27FC236}">
                  <a16:creationId xmlns:a16="http://schemas.microsoft.com/office/drawing/2014/main" id="{0AD6D1E9-D44F-9A59-4CB4-033C25A77DAC}"/>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12">
              <a:extLst>
                <a:ext uri="{FF2B5EF4-FFF2-40B4-BE49-F238E27FC236}">
                  <a16:creationId xmlns:a16="http://schemas.microsoft.com/office/drawing/2014/main" id="{F58ED361-0E2C-77F6-2830-FBB60D746483}"/>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7" name="Text Placeholder 17">
            <a:extLst>
              <a:ext uri="{FF2B5EF4-FFF2-40B4-BE49-F238E27FC236}">
                <a16:creationId xmlns:a16="http://schemas.microsoft.com/office/drawing/2014/main" id="{6E1CB8A6-5DB1-3B99-A9F8-9597AF152C7E}"/>
              </a:ext>
            </a:extLst>
          </p:cNvPr>
          <p:cNvSpPr>
            <a:spLocks noGrp="1"/>
          </p:cNvSpPr>
          <p:nvPr>
            <p:ph type="body" sz="quarter" idx="10"/>
          </p:nvPr>
        </p:nvSpPr>
        <p:spPr>
          <a:xfrm>
            <a:off x="330271" y="5789336"/>
            <a:ext cx="5579198" cy="740845"/>
          </a:xfrm>
        </p:spPr>
        <p:txBody>
          <a:bodyPr anchor="b"/>
          <a:lstStyle>
            <a:lvl1pPr>
              <a:defRPr sz="2000">
                <a:solidFill>
                  <a:schemeClr val="accent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en-GB"/>
              <a:t>Click to edit Master text styles</a:t>
            </a:r>
          </a:p>
        </p:txBody>
      </p:sp>
    </p:spTree>
    <p:extLst>
      <p:ext uri="{BB962C8B-B14F-4D97-AF65-F5344CB8AC3E}">
        <p14:creationId xmlns:p14="http://schemas.microsoft.com/office/powerpoint/2010/main" val="1761819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Closing Slide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chemeClr val="accent1"/>
                </a:solidFill>
              </a:defRPr>
            </a:lvl1pPr>
          </a:lstStyle>
          <a:p>
            <a:r>
              <a:rPr lang="en-GB"/>
              <a:t>Click to edit Master title style</a:t>
            </a:r>
            <a:endParaRPr lang="en-GB" dirty="0"/>
          </a:p>
        </p:txBody>
      </p:sp>
      <p:grpSp>
        <p:nvGrpSpPr>
          <p:cNvPr id="3" name="Group 4">
            <a:extLst>
              <a:ext uri="{FF2B5EF4-FFF2-40B4-BE49-F238E27FC236}">
                <a16:creationId xmlns:a16="http://schemas.microsoft.com/office/drawing/2014/main" id="{B9815FA8-AE01-67BC-5B0D-996D4CDAD192}"/>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4" name="Freeform 5">
              <a:extLst>
                <a:ext uri="{FF2B5EF4-FFF2-40B4-BE49-F238E27FC236}">
                  <a16:creationId xmlns:a16="http://schemas.microsoft.com/office/drawing/2014/main" id="{FB1AA775-4CCE-276F-2BCF-CDB5A9211FDB}"/>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6">
              <a:extLst>
                <a:ext uri="{FF2B5EF4-FFF2-40B4-BE49-F238E27FC236}">
                  <a16:creationId xmlns:a16="http://schemas.microsoft.com/office/drawing/2014/main" id="{D0FDD9D0-D471-8D20-94AE-C3BC73F88F8D}"/>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 name="Freeform 7">
              <a:extLst>
                <a:ext uri="{FF2B5EF4-FFF2-40B4-BE49-F238E27FC236}">
                  <a16:creationId xmlns:a16="http://schemas.microsoft.com/office/drawing/2014/main" id="{CD6C2A08-9069-9582-5D59-A51210F8CB78}"/>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 name="Freeform 8">
              <a:extLst>
                <a:ext uri="{FF2B5EF4-FFF2-40B4-BE49-F238E27FC236}">
                  <a16:creationId xmlns:a16="http://schemas.microsoft.com/office/drawing/2014/main" id="{610C2D08-4FE4-C1FC-5226-E7A45B13D658}"/>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9">
              <a:extLst>
                <a:ext uri="{FF2B5EF4-FFF2-40B4-BE49-F238E27FC236}">
                  <a16:creationId xmlns:a16="http://schemas.microsoft.com/office/drawing/2014/main" id="{8010D1AF-A77E-06AA-9B05-D1DD5EE83096}"/>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0">
              <a:extLst>
                <a:ext uri="{FF2B5EF4-FFF2-40B4-BE49-F238E27FC236}">
                  <a16:creationId xmlns:a16="http://schemas.microsoft.com/office/drawing/2014/main" id="{98B53AE0-4719-5655-6BA0-0E7E9ECB8EC1}"/>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11">
              <a:extLst>
                <a:ext uri="{FF2B5EF4-FFF2-40B4-BE49-F238E27FC236}">
                  <a16:creationId xmlns:a16="http://schemas.microsoft.com/office/drawing/2014/main" id="{0AD6D1E9-D44F-9A59-4CB4-033C25A77DAC}"/>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12">
              <a:extLst>
                <a:ext uri="{FF2B5EF4-FFF2-40B4-BE49-F238E27FC236}">
                  <a16:creationId xmlns:a16="http://schemas.microsoft.com/office/drawing/2014/main" id="{F58ED361-0E2C-77F6-2830-FBB60D746483}"/>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9" name="Text Placeholder 17">
            <a:extLst>
              <a:ext uri="{FF2B5EF4-FFF2-40B4-BE49-F238E27FC236}">
                <a16:creationId xmlns:a16="http://schemas.microsoft.com/office/drawing/2014/main" id="{FC459D86-11D8-7A68-1B53-2B86FE4F7E1B}"/>
              </a:ext>
            </a:extLst>
          </p:cNvPr>
          <p:cNvSpPr>
            <a:spLocks noGrp="1"/>
          </p:cNvSpPr>
          <p:nvPr>
            <p:ph type="body" sz="quarter" idx="10"/>
          </p:nvPr>
        </p:nvSpPr>
        <p:spPr>
          <a:xfrm>
            <a:off x="330271" y="5789336"/>
            <a:ext cx="5579198" cy="740845"/>
          </a:xfrm>
        </p:spPr>
        <p:txBody>
          <a:bodyPr anchor="b"/>
          <a:lstStyle>
            <a:lvl1pPr>
              <a:defRPr sz="2000">
                <a:solidFill>
                  <a:schemeClr val="accent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en-GB"/>
              <a:t>Click to edit Master text styles</a:t>
            </a:r>
          </a:p>
        </p:txBody>
      </p:sp>
    </p:spTree>
    <p:extLst>
      <p:ext uri="{BB962C8B-B14F-4D97-AF65-F5344CB8AC3E}">
        <p14:creationId xmlns:p14="http://schemas.microsoft.com/office/powerpoint/2010/main" val="2408184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losing Slide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chemeClr val="accent1"/>
                </a:solidFill>
              </a:defRPr>
            </a:lvl1pPr>
          </a:lstStyle>
          <a:p>
            <a:r>
              <a:rPr lang="en-GB"/>
              <a:t>Click to edit Master title style</a:t>
            </a:r>
            <a:endParaRPr lang="en-GB" dirty="0"/>
          </a:p>
        </p:txBody>
      </p:sp>
      <p:grpSp>
        <p:nvGrpSpPr>
          <p:cNvPr id="3" name="Group 4">
            <a:extLst>
              <a:ext uri="{FF2B5EF4-FFF2-40B4-BE49-F238E27FC236}">
                <a16:creationId xmlns:a16="http://schemas.microsoft.com/office/drawing/2014/main" id="{B9815FA8-AE01-67BC-5B0D-996D4CDAD192}"/>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4" name="Freeform 5">
              <a:extLst>
                <a:ext uri="{FF2B5EF4-FFF2-40B4-BE49-F238E27FC236}">
                  <a16:creationId xmlns:a16="http://schemas.microsoft.com/office/drawing/2014/main" id="{FB1AA775-4CCE-276F-2BCF-CDB5A9211FDB}"/>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6">
              <a:extLst>
                <a:ext uri="{FF2B5EF4-FFF2-40B4-BE49-F238E27FC236}">
                  <a16:creationId xmlns:a16="http://schemas.microsoft.com/office/drawing/2014/main" id="{D0FDD9D0-D471-8D20-94AE-C3BC73F88F8D}"/>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 name="Freeform 7">
              <a:extLst>
                <a:ext uri="{FF2B5EF4-FFF2-40B4-BE49-F238E27FC236}">
                  <a16:creationId xmlns:a16="http://schemas.microsoft.com/office/drawing/2014/main" id="{CD6C2A08-9069-9582-5D59-A51210F8CB78}"/>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 name="Freeform 8">
              <a:extLst>
                <a:ext uri="{FF2B5EF4-FFF2-40B4-BE49-F238E27FC236}">
                  <a16:creationId xmlns:a16="http://schemas.microsoft.com/office/drawing/2014/main" id="{610C2D08-4FE4-C1FC-5226-E7A45B13D658}"/>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9">
              <a:extLst>
                <a:ext uri="{FF2B5EF4-FFF2-40B4-BE49-F238E27FC236}">
                  <a16:creationId xmlns:a16="http://schemas.microsoft.com/office/drawing/2014/main" id="{8010D1AF-A77E-06AA-9B05-D1DD5EE83096}"/>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0">
              <a:extLst>
                <a:ext uri="{FF2B5EF4-FFF2-40B4-BE49-F238E27FC236}">
                  <a16:creationId xmlns:a16="http://schemas.microsoft.com/office/drawing/2014/main" id="{98B53AE0-4719-5655-6BA0-0E7E9ECB8EC1}"/>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11">
              <a:extLst>
                <a:ext uri="{FF2B5EF4-FFF2-40B4-BE49-F238E27FC236}">
                  <a16:creationId xmlns:a16="http://schemas.microsoft.com/office/drawing/2014/main" id="{0AD6D1E9-D44F-9A59-4CB4-033C25A77DAC}"/>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12">
              <a:extLst>
                <a:ext uri="{FF2B5EF4-FFF2-40B4-BE49-F238E27FC236}">
                  <a16:creationId xmlns:a16="http://schemas.microsoft.com/office/drawing/2014/main" id="{F58ED361-0E2C-77F6-2830-FBB60D746483}"/>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7" name="Text Placeholder 17">
            <a:extLst>
              <a:ext uri="{FF2B5EF4-FFF2-40B4-BE49-F238E27FC236}">
                <a16:creationId xmlns:a16="http://schemas.microsoft.com/office/drawing/2014/main" id="{374EB628-65B8-A8C0-3304-77AF961E91F9}"/>
              </a:ext>
            </a:extLst>
          </p:cNvPr>
          <p:cNvSpPr>
            <a:spLocks noGrp="1"/>
          </p:cNvSpPr>
          <p:nvPr>
            <p:ph type="body" sz="quarter" idx="10"/>
          </p:nvPr>
        </p:nvSpPr>
        <p:spPr>
          <a:xfrm>
            <a:off x="330271" y="5789336"/>
            <a:ext cx="5579198" cy="740845"/>
          </a:xfrm>
        </p:spPr>
        <p:txBody>
          <a:bodyPr anchor="b"/>
          <a:lstStyle>
            <a:lvl1pPr>
              <a:defRPr sz="2000">
                <a:solidFill>
                  <a:schemeClr val="accent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en-GB"/>
              <a:t>Click to edit Master text styles</a:t>
            </a:r>
          </a:p>
        </p:txBody>
      </p:sp>
    </p:spTree>
    <p:extLst>
      <p:ext uri="{BB962C8B-B14F-4D97-AF65-F5344CB8AC3E}">
        <p14:creationId xmlns:p14="http://schemas.microsoft.com/office/powerpoint/2010/main" val="15951700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Closing Slide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chemeClr val="bg1"/>
                </a:solidFill>
              </a:defRPr>
            </a:lvl1pPr>
          </a:lstStyle>
          <a:p>
            <a:r>
              <a:rPr lang="en-GB"/>
              <a:t>Click to edit Master title style</a:t>
            </a:r>
            <a:endParaRPr lang="en-GB" dirty="0"/>
          </a:p>
        </p:txBody>
      </p:sp>
      <p:grpSp>
        <p:nvGrpSpPr>
          <p:cNvPr id="3" name="Group 4">
            <a:extLst>
              <a:ext uri="{FF2B5EF4-FFF2-40B4-BE49-F238E27FC236}">
                <a16:creationId xmlns:a16="http://schemas.microsoft.com/office/drawing/2014/main" id="{49CC1682-CCAA-5EE1-585E-F7C4434F1C5E}"/>
              </a:ext>
            </a:extLst>
          </p:cNvPr>
          <p:cNvGrpSpPr>
            <a:grpSpLocks noChangeAspect="1"/>
          </p:cNvGrpSpPr>
          <p:nvPr userDrawn="1"/>
        </p:nvGrpSpPr>
        <p:grpSpPr bwMode="auto">
          <a:xfrm>
            <a:off x="330271" y="327819"/>
            <a:ext cx="3972600" cy="438124"/>
            <a:chOff x="0" y="3473"/>
            <a:chExt cx="15360" cy="1694"/>
          </a:xfrm>
        </p:grpSpPr>
        <p:sp>
          <p:nvSpPr>
            <p:cNvPr id="4" name="Freeform 5">
              <a:extLst>
                <a:ext uri="{FF2B5EF4-FFF2-40B4-BE49-F238E27FC236}">
                  <a16:creationId xmlns:a16="http://schemas.microsoft.com/office/drawing/2014/main" id="{770403FB-3386-A0FE-3E9D-A2925EF0E8F0}"/>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6">
              <a:extLst>
                <a:ext uri="{FF2B5EF4-FFF2-40B4-BE49-F238E27FC236}">
                  <a16:creationId xmlns:a16="http://schemas.microsoft.com/office/drawing/2014/main" id="{C2CDC1DE-179E-04D4-B493-BF069DE85D67}"/>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 name="Freeform 7">
              <a:extLst>
                <a:ext uri="{FF2B5EF4-FFF2-40B4-BE49-F238E27FC236}">
                  <a16:creationId xmlns:a16="http://schemas.microsoft.com/office/drawing/2014/main" id="{B9A68412-C85B-6332-8B98-2635795BBA04}"/>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 name="Freeform 8">
              <a:extLst>
                <a:ext uri="{FF2B5EF4-FFF2-40B4-BE49-F238E27FC236}">
                  <a16:creationId xmlns:a16="http://schemas.microsoft.com/office/drawing/2014/main" id="{D9ECB875-34C4-65FF-6CDA-1356F6BC767F}"/>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9">
              <a:extLst>
                <a:ext uri="{FF2B5EF4-FFF2-40B4-BE49-F238E27FC236}">
                  <a16:creationId xmlns:a16="http://schemas.microsoft.com/office/drawing/2014/main" id="{D3B5B848-7A8D-931B-DFC2-C5B37B8DB6F5}"/>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0">
              <a:extLst>
                <a:ext uri="{FF2B5EF4-FFF2-40B4-BE49-F238E27FC236}">
                  <a16:creationId xmlns:a16="http://schemas.microsoft.com/office/drawing/2014/main" id="{361AABDF-9542-DBC6-6388-ABE2035BE7BC}"/>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11">
              <a:extLst>
                <a:ext uri="{FF2B5EF4-FFF2-40B4-BE49-F238E27FC236}">
                  <a16:creationId xmlns:a16="http://schemas.microsoft.com/office/drawing/2014/main" id="{057C10C3-A39D-D1F6-3C50-91EC9A5E76EF}"/>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12">
              <a:extLst>
                <a:ext uri="{FF2B5EF4-FFF2-40B4-BE49-F238E27FC236}">
                  <a16:creationId xmlns:a16="http://schemas.microsoft.com/office/drawing/2014/main" id="{E4DD9B4A-92B0-0B9A-755B-A13B032A85A5}"/>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7" name="Text Placeholder 17">
            <a:extLst>
              <a:ext uri="{FF2B5EF4-FFF2-40B4-BE49-F238E27FC236}">
                <a16:creationId xmlns:a16="http://schemas.microsoft.com/office/drawing/2014/main" id="{67F605DF-643C-8B14-6DAD-2EA5E33ACE68}"/>
              </a:ext>
            </a:extLst>
          </p:cNvPr>
          <p:cNvSpPr>
            <a:spLocks noGrp="1"/>
          </p:cNvSpPr>
          <p:nvPr>
            <p:ph type="body" sz="quarter" idx="10"/>
          </p:nvPr>
        </p:nvSpPr>
        <p:spPr>
          <a:xfrm>
            <a:off x="330271" y="5789336"/>
            <a:ext cx="5579198" cy="740845"/>
          </a:xfrm>
        </p:spPr>
        <p:txBody>
          <a:bodyPr anchor="b"/>
          <a:lstStyle>
            <a:lvl1pPr>
              <a:defRPr sz="2000">
                <a:solidFill>
                  <a:schemeClr val="bg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en-GB"/>
              <a:t>Click to edit Master text styles</a:t>
            </a:r>
          </a:p>
        </p:txBody>
      </p:sp>
    </p:spTree>
    <p:extLst>
      <p:ext uri="{BB962C8B-B14F-4D97-AF65-F5344CB8AC3E}">
        <p14:creationId xmlns:p14="http://schemas.microsoft.com/office/powerpoint/2010/main" val="3000926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36668-9440-2FC4-1A20-CEA2160E17C3}"/>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AA156BD-F388-30EA-2720-04061953B80B}"/>
              </a:ext>
            </a:extLst>
          </p:cNvPr>
          <p:cNvSpPr>
            <a:spLocks noGrp="1"/>
          </p:cNvSpPr>
          <p:nvPr>
            <p:ph type="dt" sz="half" idx="10"/>
          </p:nvPr>
        </p:nvSpPr>
        <p:spPr/>
        <p:txBody>
          <a:bodyPr/>
          <a:lstStyle/>
          <a:p>
            <a:endParaRPr lang="en-GB" dirty="0"/>
          </a:p>
        </p:txBody>
      </p:sp>
      <p:sp>
        <p:nvSpPr>
          <p:cNvPr id="4" name="Footer Placeholder 3">
            <a:extLst>
              <a:ext uri="{FF2B5EF4-FFF2-40B4-BE49-F238E27FC236}">
                <a16:creationId xmlns:a16="http://schemas.microsoft.com/office/drawing/2014/main" id="{93FDBFEE-0509-16B7-5DAE-5E0DB02DD78A}"/>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7EAB126A-2C1E-4241-BBEB-C3AA6FE6222E}"/>
              </a:ext>
            </a:extLst>
          </p:cNvPr>
          <p:cNvSpPr>
            <a:spLocks noGrp="1"/>
          </p:cNvSpPr>
          <p:nvPr>
            <p:ph type="sldNum" sz="quarter" idx="12"/>
          </p:nvPr>
        </p:nvSpPr>
        <p:spPr/>
        <p:txBody>
          <a:bodyPr/>
          <a:lstStyle/>
          <a:p>
            <a:fld id="{CBA53E11-492D-48B3-9F9B-09541CA2A39A}" type="slidenum">
              <a:rPr lang="en-GB" smtClean="0"/>
              <a:t>‹#›</a:t>
            </a:fld>
            <a:endParaRPr lang="en-GB" dirty="0"/>
          </a:p>
        </p:txBody>
      </p:sp>
      <p:sp>
        <p:nvSpPr>
          <p:cNvPr id="7" name="Subtitle 2">
            <a:extLst>
              <a:ext uri="{FF2B5EF4-FFF2-40B4-BE49-F238E27FC236}">
                <a16:creationId xmlns:a16="http://schemas.microsoft.com/office/drawing/2014/main" id="{42358139-EACE-E729-C3E3-AD890A6D0F80}"/>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7118182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36668-9440-2FC4-1A20-CEA2160E17C3}"/>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AA156BD-F388-30EA-2720-04061953B80B}"/>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3FDBFEE-0509-16B7-5DAE-5E0DB02DD78A}"/>
              </a:ext>
            </a:extLst>
          </p:cNvPr>
          <p:cNvSpPr>
            <a:spLocks noGrp="1"/>
          </p:cNvSpPr>
          <p:nvPr>
            <p:ph type="ftr" sz="quarter" idx="11"/>
          </p:nvPr>
        </p:nvSpPr>
        <p:spPr/>
        <p:txBody>
          <a:bodyPr/>
          <a:lstStyle/>
          <a:p>
            <a:r>
              <a:rPr lang="en-GB"/>
              <a:t>Patrick Dunne, p.dunne12@imperial.ac.um</a:t>
            </a:r>
          </a:p>
        </p:txBody>
      </p:sp>
      <p:sp>
        <p:nvSpPr>
          <p:cNvPr id="5" name="Slide Number Placeholder 4">
            <a:extLst>
              <a:ext uri="{FF2B5EF4-FFF2-40B4-BE49-F238E27FC236}">
                <a16:creationId xmlns:a16="http://schemas.microsoft.com/office/drawing/2014/main" id="{7EAB126A-2C1E-4241-BBEB-C3AA6FE6222E}"/>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7" name="Subtitle 2">
            <a:extLst>
              <a:ext uri="{FF2B5EF4-FFF2-40B4-BE49-F238E27FC236}">
                <a16:creationId xmlns:a16="http://schemas.microsoft.com/office/drawing/2014/main" id="{42358139-EACE-E729-C3E3-AD890A6D0F80}"/>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14370150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4020848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36668-9440-2FC4-1A20-CEA2160E17C3}"/>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AA156BD-F388-30EA-2720-04061953B80B}"/>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3FDBFEE-0509-16B7-5DAE-5E0DB02DD78A}"/>
              </a:ext>
            </a:extLst>
          </p:cNvPr>
          <p:cNvSpPr>
            <a:spLocks noGrp="1"/>
          </p:cNvSpPr>
          <p:nvPr>
            <p:ph type="ftr" sz="quarter" idx="11"/>
          </p:nvPr>
        </p:nvSpPr>
        <p:spPr/>
        <p:txBody>
          <a:bodyPr/>
          <a:lstStyle/>
          <a:p>
            <a:r>
              <a:rPr lang="en-GB"/>
              <a:t>Patrick Dunne, p.dunne12@imperial.ac.um</a:t>
            </a:r>
          </a:p>
        </p:txBody>
      </p:sp>
      <p:sp>
        <p:nvSpPr>
          <p:cNvPr id="5" name="Slide Number Placeholder 4">
            <a:extLst>
              <a:ext uri="{FF2B5EF4-FFF2-40B4-BE49-F238E27FC236}">
                <a16:creationId xmlns:a16="http://schemas.microsoft.com/office/drawing/2014/main" id="{7EAB126A-2C1E-4241-BBEB-C3AA6FE6222E}"/>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7" name="Subtitle 2">
            <a:extLst>
              <a:ext uri="{FF2B5EF4-FFF2-40B4-BE49-F238E27FC236}">
                <a16:creationId xmlns:a16="http://schemas.microsoft.com/office/drawing/2014/main" id="{42358139-EACE-E729-C3E3-AD890A6D0F80}"/>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a:t>Click to edit Master subtitle style</a:t>
            </a:r>
            <a:endParaRPr lang="en-GB" dirty="0"/>
          </a:p>
        </p:txBody>
      </p:sp>
    </p:spTree>
    <p:extLst>
      <p:ext uri="{BB962C8B-B14F-4D97-AF65-F5344CB8AC3E}">
        <p14:creationId xmlns:p14="http://schemas.microsoft.com/office/powerpoint/2010/main" val="2589098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B01DE9-7247-71C2-3301-8F43BD947000}"/>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A0F1F649-B08E-D628-15EF-6CAEE9855C9E}"/>
              </a:ext>
            </a:extLst>
          </p:cNvPr>
          <p:cNvSpPr>
            <a:spLocks noGrp="1"/>
          </p:cNvSpPr>
          <p:nvPr>
            <p:ph type="ftr" sz="quarter" idx="11"/>
          </p:nvPr>
        </p:nvSpPr>
        <p:spPr/>
        <p:txBody>
          <a:bodyPr/>
          <a:lstStyle/>
          <a:p>
            <a:r>
              <a:rPr lang="en-GB"/>
              <a:t>Patrick Dunne, p.dunne12@imperial.ac.um</a:t>
            </a:r>
          </a:p>
        </p:txBody>
      </p:sp>
      <p:sp>
        <p:nvSpPr>
          <p:cNvPr id="4" name="Slide Number Placeholder 3">
            <a:extLst>
              <a:ext uri="{FF2B5EF4-FFF2-40B4-BE49-F238E27FC236}">
                <a16:creationId xmlns:a16="http://schemas.microsoft.com/office/drawing/2014/main" id="{5C0EDFB5-B3BA-ADA8-4600-FCDAFA1A852F}"/>
              </a:ext>
            </a:extLst>
          </p:cNvPr>
          <p:cNvSpPr>
            <a:spLocks noGrp="1"/>
          </p:cNvSpPr>
          <p:nvPr>
            <p:ph type="sldNum" sz="quarter" idx="12"/>
          </p:nvPr>
        </p:nvSpPr>
        <p:spPr/>
        <p:txBody>
          <a:bodyPr/>
          <a:lstStyle/>
          <a:p>
            <a:fld id="{CBA53E11-492D-48B3-9F9B-09541CA2A39A}" type="slidenum">
              <a:rPr lang="en-GB" smtClean="0"/>
              <a:t>‹#›</a:t>
            </a:fld>
            <a:endParaRPr lang="en-GB"/>
          </a:p>
        </p:txBody>
      </p:sp>
    </p:spTree>
    <p:extLst>
      <p:ext uri="{BB962C8B-B14F-4D97-AF65-F5344CB8AC3E}">
        <p14:creationId xmlns:p14="http://schemas.microsoft.com/office/powerpoint/2010/main" val="19644649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Smoke">
    <p:bg>
      <p:bgPr>
        <a:solidFill>
          <a:schemeClr val="bg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B01DE9-7247-71C2-3301-8F43BD947000}"/>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A0F1F649-B08E-D628-15EF-6CAEE9855C9E}"/>
              </a:ext>
            </a:extLst>
          </p:cNvPr>
          <p:cNvSpPr>
            <a:spLocks noGrp="1"/>
          </p:cNvSpPr>
          <p:nvPr>
            <p:ph type="ftr" sz="quarter" idx="11"/>
          </p:nvPr>
        </p:nvSpPr>
        <p:spPr/>
        <p:txBody>
          <a:bodyPr/>
          <a:lstStyle/>
          <a:p>
            <a:r>
              <a:rPr lang="en-GB"/>
              <a:t>Patrick Dunne, p.dunne12@imperial.ac.um</a:t>
            </a:r>
          </a:p>
        </p:txBody>
      </p:sp>
      <p:sp>
        <p:nvSpPr>
          <p:cNvPr id="4" name="Slide Number Placeholder 3">
            <a:extLst>
              <a:ext uri="{FF2B5EF4-FFF2-40B4-BE49-F238E27FC236}">
                <a16:creationId xmlns:a16="http://schemas.microsoft.com/office/drawing/2014/main" id="{5C0EDFB5-B3BA-ADA8-4600-FCDAFA1A852F}"/>
              </a:ext>
            </a:extLst>
          </p:cNvPr>
          <p:cNvSpPr>
            <a:spLocks noGrp="1"/>
          </p:cNvSpPr>
          <p:nvPr>
            <p:ph type="sldNum" sz="quarter" idx="12"/>
          </p:nvPr>
        </p:nvSpPr>
        <p:spPr/>
        <p:txBody>
          <a:bodyPr/>
          <a:lstStyle/>
          <a:p>
            <a:fld id="{CBA53E11-492D-48B3-9F9B-09541CA2A39A}" type="slidenum">
              <a:rPr lang="en-GB" smtClean="0"/>
              <a:t>‹#›</a:t>
            </a:fld>
            <a:endParaRPr lang="en-GB"/>
          </a:p>
        </p:txBody>
      </p:sp>
    </p:spTree>
    <p:extLst>
      <p:ext uri="{BB962C8B-B14F-4D97-AF65-F5344CB8AC3E}">
        <p14:creationId xmlns:p14="http://schemas.microsoft.com/office/powerpoint/2010/main" val="37571682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Khaki">
    <p:bg>
      <p:bgPr>
        <a:solidFill>
          <a:srgbClr val="FBF7DC"/>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B01DE9-7247-71C2-3301-8F43BD947000}"/>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A0F1F649-B08E-D628-15EF-6CAEE9855C9E}"/>
              </a:ext>
            </a:extLst>
          </p:cNvPr>
          <p:cNvSpPr>
            <a:spLocks noGrp="1"/>
          </p:cNvSpPr>
          <p:nvPr>
            <p:ph type="ftr" sz="quarter" idx="11"/>
          </p:nvPr>
        </p:nvSpPr>
        <p:spPr/>
        <p:txBody>
          <a:bodyPr/>
          <a:lstStyle/>
          <a:p>
            <a:r>
              <a:rPr lang="en-GB"/>
              <a:t>Patrick Dunne, p.dunne12@imperial.ac.um</a:t>
            </a:r>
          </a:p>
        </p:txBody>
      </p:sp>
      <p:sp>
        <p:nvSpPr>
          <p:cNvPr id="4" name="Slide Number Placeholder 3">
            <a:extLst>
              <a:ext uri="{FF2B5EF4-FFF2-40B4-BE49-F238E27FC236}">
                <a16:creationId xmlns:a16="http://schemas.microsoft.com/office/drawing/2014/main" id="{5C0EDFB5-B3BA-ADA8-4600-FCDAFA1A852F}"/>
              </a:ext>
            </a:extLst>
          </p:cNvPr>
          <p:cNvSpPr>
            <a:spLocks noGrp="1"/>
          </p:cNvSpPr>
          <p:nvPr>
            <p:ph type="sldNum" sz="quarter" idx="12"/>
          </p:nvPr>
        </p:nvSpPr>
        <p:spPr/>
        <p:txBody>
          <a:bodyPr/>
          <a:lstStyle/>
          <a:p>
            <a:fld id="{CBA53E11-492D-48B3-9F9B-09541CA2A39A}" type="slidenum">
              <a:rPr lang="en-GB" smtClean="0"/>
              <a:t>‹#›</a:t>
            </a:fld>
            <a:endParaRPr lang="en-GB"/>
          </a:p>
        </p:txBody>
      </p:sp>
    </p:spTree>
    <p:extLst>
      <p:ext uri="{BB962C8B-B14F-4D97-AF65-F5344CB8AC3E}">
        <p14:creationId xmlns:p14="http://schemas.microsoft.com/office/powerpoint/2010/main" val="41881129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0" y="0"/>
            <a:ext cx="12192000" cy="70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3600"/>
              <a:buFont typeface="Montserrat SemiBold"/>
              <a:buNone/>
              <a:defRPr sz="3600">
                <a:solidFill>
                  <a:schemeClr val="accent2"/>
                </a:solidFill>
                <a:latin typeface="Montserrat SemiBold"/>
                <a:ea typeface="Montserrat SemiBold"/>
                <a:cs typeface="Montserrat SemiBold"/>
                <a:sym typeface="Montserrat SemiBold"/>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18" name="Google Shape;18;p3"/>
          <p:cNvSpPr txBox="1">
            <a:spLocks noGrp="1"/>
          </p:cNvSpPr>
          <p:nvPr>
            <p:ph type="body" idx="1"/>
          </p:nvPr>
        </p:nvSpPr>
        <p:spPr>
          <a:xfrm>
            <a:off x="609600" y="705598"/>
            <a:ext cx="10972800" cy="5692800"/>
          </a:xfrm>
          <a:prstGeom prst="rect">
            <a:avLst/>
          </a:prstGeom>
        </p:spPr>
        <p:txBody>
          <a:bodyPr spcFirstLastPara="1" wrap="square" lIns="91425" tIns="91425" rIns="91425" bIns="91425" anchor="t" anchorCtr="0">
            <a:noAutofit/>
          </a:bodyPr>
          <a:lstStyle>
            <a:lvl1pPr marL="457200" lvl="0" indent="-368300" rtl="0">
              <a:spcBef>
                <a:spcPts val="600"/>
              </a:spcBef>
              <a:spcAft>
                <a:spcPts val="0"/>
              </a:spcAft>
              <a:buSzPts val="2200"/>
              <a:buChar char="●"/>
              <a:defRPr sz="2200"/>
            </a:lvl1pPr>
            <a:lvl2pPr marL="914400" lvl="1" indent="-355600" rtl="0">
              <a:spcBef>
                <a:spcPts val="0"/>
              </a:spcBef>
              <a:spcAft>
                <a:spcPts val="0"/>
              </a:spcAft>
              <a:buSzPts val="2000"/>
              <a:buChar char="○"/>
              <a:defRPr sz="20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Tree>
    <p:extLst>
      <p:ext uri="{BB962C8B-B14F-4D97-AF65-F5344CB8AC3E}">
        <p14:creationId xmlns:p14="http://schemas.microsoft.com/office/powerpoint/2010/main" val="21221840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1"/>
        <p:cNvGrpSpPr/>
        <p:nvPr/>
      </p:nvGrpSpPr>
      <p:grpSpPr>
        <a:xfrm>
          <a:off x="0" y="0"/>
          <a:ext cx="0" cy="0"/>
          <a:chOff x="0" y="0"/>
          <a:chExt cx="0" cy="0"/>
        </a:xfrm>
      </p:grpSpPr>
      <p:sp>
        <p:nvSpPr>
          <p:cNvPr id="22" name="Google Shape;22;p5"/>
          <p:cNvSpPr txBox="1">
            <a:spLocks noGrp="1"/>
          </p:cNvSpPr>
          <p:nvPr>
            <p:ph type="body" idx="1"/>
          </p:nvPr>
        </p:nvSpPr>
        <p:spPr>
          <a:xfrm>
            <a:off x="609600" y="5875079"/>
            <a:ext cx="10972800" cy="692700"/>
          </a:xfrm>
          <a:prstGeom prst="rect">
            <a:avLst/>
          </a:prstGeom>
        </p:spPr>
        <p:txBody>
          <a:bodyPr spcFirstLastPara="1" wrap="square" lIns="91425" tIns="91425" rIns="91425" bIns="91425" anchor="t" anchorCtr="0">
            <a:noAutofit/>
          </a:bodyPr>
          <a:lstStyle>
            <a:lvl1pPr marL="457200" lvl="0" indent="-228600" rtl="0">
              <a:spcBef>
                <a:spcPts val="0"/>
              </a:spcBef>
              <a:spcAft>
                <a:spcPts val="0"/>
              </a:spcAft>
              <a:buClr>
                <a:schemeClr val="accent6"/>
              </a:buClr>
              <a:buSzPts val="2200"/>
              <a:buFont typeface="Montserrat SemiBold"/>
              <a:buNone/>
              <a:defRPr sz="2200">
                <a:solidFill>
                  <a:schemeClr val="accent6"/>
                </a:solidFill>
                <a:latin typeface="Montserrat SemiBold"/>
                <a:ea typeface="Montserrat SemiBold"/>
                <a:cs typeface="Montserrat SemiBold"/>
                <a:sym typeface="Montserrat SemiBold"/>
              </a:defRPr>
            </a:lvl1pPr>
          </a:lstStyle>
          <a:p>
            <a:endParaRPr/>
          </a:p>
        </p:txBody>
      </p:sp>
    </p:spTree>
    <p:extLst>
      <p:ext uri="{BB962C8B-B14F-4D97-AF65-F5344CB8AC3E}">
        <p14:creationId xmlns:p14="http://schemas.microsoft.com/office/powerpoint/2010/main" val="4065700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9612202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40348320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238870"/>
            <a:ext cx="5163243" cy="3190130"/>
          </a:xfrm>
        </p:spPr>
        <p:txBody>
          <a:bodyPr/>
          <a:lstStyle>
            <a:lvl1pPr>
              <a:defRPr sz="6400">
                <a:solidFill>
                  <a:schemeClr val="bg1"/>
                </a:solidFill>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lvl1pPr>
              <a:defRPr>
                <a:solidFill>
                  <a:schemeClr val="bg1"/>
                </a:solidFill>
              </a:defRPr>
            </a:lvl1pPr>
          </a:lstStyle>
          <a:p>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lvl1pPr>
              <a:defRPr>
                <a:solidFill>
                  <a:schemeClr val="bg1"/>
                </a:solidFill>
              </a:defRPr>
            </a:lvl1pPr>
          </a:lstStyle>
          <a:p>
            <a:r>
              <a:rPr lang="en-GB"/>
              <a:t>Patrick Dunne, p.dunne12@imperial.ac.um</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819"/>
            <a:ext cx="5777508" cy="310118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Box 7">
            <a:extLst>
              <a:ext uri="{FF2B5EF4-FFF2-40B4-BE49-F238E27FC236}">
                <a16:creationId xmlns:a16="http://schemas.microsoft.com/office/drawing/2014/main" id="{F9C35426-417C-E41E-5A03-5974D3C79A0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bg1"/>
                </a:solidFill>
                <a:latin typeface="+mj-lt"/>
              </a:rPr>
              <a:t>Imperial College London</a:t>
            </a:r>
          </a:p>
        </p:txBody>
      </p:sp>
    </p:spTree>
    <p:extLst>
      <p:ext uri="{BB962C8B-B14F-4D97-AF65-F5344CB8AC3E}">
        <p14:creationId xmlns:p14="http://schemas.microsoft.com/office/powerpoint/2010/main" val="7516182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0F4440-CEDC-0D92-E0D5-5C1E3B59B1DA}"/>
              </a:ext>
            </a:extLst>
          </p:cNvPr>
          <p:cNvSpPr>
            <a:spLocks noGrp="1"/>
          </p:cNvSpPr>
          <p:nvPr>
            <p:ph type="title"/>
          </p:nvPr>
        </p:nvSpPr>
        <p:spPr>
          <a:xfrm>
            <a:off x="325800" y="252000"/>
            <a:ext cx="11540763" cy="378044"/>
          </a:xfrm>
          <a:prstGeom prst="rect">
            <a:avLst/>
          </a:prstGeom>
        </p:spPr>
        <p:txBody>
          <a:bodyPr vert="horz" lIns="0" tIns="0" rIns="0" bIns="0" rtlCol="0" anchor="t">
            <a:noAutofit/>
          </a:body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DBCA021F-8558-9528-DA3D-486CCDBEB58F}"/>
              </a:ext>
            </a:extLst>
          </p:cNvPr>
          <p:cNvSpPr>
            <a:spLocks noGrp="1"/>
          </p:cNvSpPr>
          <p:nvPr>
            <p:ph type="body" idx="1"/>
          </p:nvPr>
        </p:nvSpPr>
        <p:spPr>
          <a:xfrm>
            <a:off x="326232" y="1394619"/>
            <a:ext cx="11541025" cy="4866481"/>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1CD1A8F0-AC4B-E4A0-94D0-99C4BFD973A7}"/>
              </a:ext>
            </a:extLst>
          </p:cNvPr>
          <p:cNvSpPr>
            <a:spLocks noGrp="1"/>
          </p:cNvSpPr>
          <p:nvPr>
            <p:ph type="dt" sz="half" idx="2"/>
          </p:nvPr>
        </p:nvSpPr>
        <p:spPr>
          <a:xfrm>
            <a:off x="10641349" y="6393702"/>
            <a:ext cx="1233647" cy="137270"/>
          </a:xfrm>
          <a:prstGeom prst="rect">
            <a:avLst/>
          </a:prstGeom>
        </p:spPr>
        <p:txBody>
          <a:bodyPr vert="horz" lIns="0" tIns="0" rIns="0" bIns="0" rtlCol="0" anchor="b">
            <a:noAutofit/>
          </a:bodyPr>
          <a:lstStyle>
            <a:lvl1pPr algn="r">
              <a:defRPr sz="850">
                <a:solidFill>
                  <a:schemeClr val="accent1"/>
                </a:solidFill>
              </a:defRPr>
            </a:lvl1pPr>
          </a:lstStyle>
          <a:p>
            <a:endParaRPr lang="en-GB"/>
          </a:p>
        </p:txBody>
      </p:sp>
      <p:sp>
        <p:nvSpPr>
          <p:cNvPr id="5" name="Footer Placeholder 4">
            <a:extLst>
              <a:ext uri="{FF2B5EF4-FFF2-40B4-BE49-F238E27FC236}">
                <a16:creationId xmlns:a16="http://schemas.microsoft.com/office/drawing/2014/main" id="{5EC0FC7A-298A-77A0-6596-56B0B3FD8C37}"/>
              </a:ext>
            </a:extLst>
          </p:cNvPr>
          <p:cNvSpPr>
            <a:spLocks noGrp="1"/>
          </p:cNvSpPr>
          <p:nvPr>
            <p:ph type="ftr" sz="quarter" idx="3"/>
          </p:nvPr>
        </p:nvSpPr>
        <p:spPr>
          <a:xfrm>
            <a:off x="1965261" y="6393702"/>
            <a:ext cx="3423452" cy="137272"/>
          </a:xfrm>
          <a:prstGeom prst="rect">
            <a:avLst/>
          </a:prstGeom>
        </p:spPr>
        <p:txBody>
          <a:bodyPr vert="horz" lIns="0" tIns="0" rIns="0" bIns="0" rtlCol="0" anchor="b">
            <a:noAutofit/>
          </a:bodyPr>
          <a:lstStyle>
            <a:lvl1pPr algn="l">
              <a:defRPr sz="850">
                <a:solidFill>
                  <a:schemeClr val="accent1"/>
                </a:solidFill>
              </a:defRPr>
            </a:lvl1pPr>
          </a:lstStyle>
          <a:p>
            <a:r>
              <a:rPr lang="en-GB" dirty="0"/>
              <a:t>Patrick Dunne, p.dunne12@imperial.ac.uk</a:t>
            </a:r>
          </a:p>
        </p:txBody>
      </p:sp>
      <p:sp>
        <p:nvSpPr>
          <p:cNvPr id="6" name="Slide Number Placeholder 5">
            <a:extLst>
              <a:ext uri="{FF2B5EF4-FFF2-40B4-BE49-F238E27FC236}">
                <a16:creationId xmlns:a16="http://schemas.microsoft.com/office/drawing/2014/main" id="{B4517C40-7EB7-0CFD-6F6C-54AE57DE17D5}"/>
              </a:ext>
            </a:extLst>
          </p:cNvPr>
          <p:cNvSpPr>
            <a:spLocks noGrp="1"/>
          </p:cNvSpPr>
          <p:nvPr>
            <p:ph type="sldNum" sz="quarter" idx="4"/>
          </p:nvPr>
        </p:nvSpPr>
        <p:spPr>
          <a:xfrm>
            <a:off x="5936755" y="6393702"/>
            <a:ext cx="318491" cy="137272"/>
          </a:xfrm>
          <a:prstGeom prst="rect">
            <a:avLst/>
          </a:prstGeom>
        </p:spPr>
        <p:txBody>
          <a:bodyPr vert="horz" lIns="0" tIns="0" rIns="0" bIns="0" rtlCol="0" anchor="b">
            <a:noAutofit/>
          </a:bodyPr>
          <a:lstStyle>
            <a:lvl1pPr algn="ctr">
              <a:defRPr sz="850" b="1">
                <a:solidFill>
                  <a:schemeClr val="accent1"/>
                </a:solidFill>
              </a:defRPr>
            </a:lvl1pPr>
          </a:lstStyle>
          <a:p>
            <a:fld id="{CBA53E11-492D-48B3-9F9B-09541CA2A39A}" type="slidenum">
              <a:rPr lang="en-GB" smtClean="0"/>
              <a:pPr/>
              <a:t>‹#›</a:t>
            </a:fld>
            <a:endParaRPr lang="en-GB"/>
          </a:p>
        </p:txBody>
      </p:sp>
      <p:sp>
        <p:nvSpPr>
          <p:cNvPr id="7" name="TextBox 6">
            <a:extLst>
              <a:ext uri="{FF2B5EF4-FFF2-40B4-BE49-F238E27FC236}">
                <a16:creationId xmlns:a16="http://schemas.microsoft.com/office/drawing/2014/main" id="{D296CDD9-97E9-735B-8549-0F3AE3CCAC5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accent1"/>
                </a:solidFill>
                <a:latin typeface="+mj-lt"/>
              </a:rPr>
              <a:t>Imperial College London</a:t>
            </a:r>
          </a:p>
        </p:txBody>
      </p:sp>
    </p:spTree>
    <p:extLst>
      <p:ext uri="{BB962C8B-B14F-4D97-AF65-F5344CB8AC3E}">
        <p14:creationId xmlns:p14="http://schemas.microsoft.com/office/powerpoint/2010/main" val="1145082161"/>
      </p:ext>
    </p:extLst>
  </p:cSld>
  <p:clrMap bg1="lt1" tx1="dk1" bg2="lt2" tx2="dk2" accent1="accent1" accent2="accent2" accent3="accent3" accent4="accent4" accent5="accent5" accent6="accent6" hlink="hlink" folHlink="folHlink"/>
  <p:sldLayoutIdLst>
    <p:sldLayoutId id="2147483656" r:id="rId1"/>
    <p:sldLayoutId id="2147483679" r:id="rId2"/>
    <p:sldLayoutId id="2147483680" r:id="rId3"/>
    <p:sldLayoutId id="2147483649" r:id="rId4"/>
    <p:sldLayoutId id="2147483657" r:id="rId5"/>
    <p:sldLayoutId id="2147483658" r:id="rId6"/>
    <p:sldLayoutId id="2147483681" r:id="rId7"/>
    <p:sldLayoutId id="2147483682" r:id="rId8"/>
    <p:sldLayoutId id="2147483675" r:id="rId9"/>
    <p:sldLayoutId id="2147483650" r:id="rId10"/>
    <p:sldLayoutId id="2147483683" r:id="rId11"/>
    <p:sldLayoutId id="2147483684" r:id="rId12"/>
    <p:sldLayoutId id="2147483652" r:id="rId13"/>
    <p:sldLayoutId id="2147483685" r:id="rId14"/>
    <p:sldLayoutId id="2147483686" r:id="rId15"/>
    <p:sldLayoutId id="2147483659" r:id="rId16"/>
    <p:sldLayoutId id="2147483687" r:id="rId17"/>
    <p:sldLayoutId id="2147483688" r:id="rId18"/>
    <p:sldLayoutId id="2147483660" r:id="rId19"/>
    <p:sldLayoutId id="2147483689" r:id="rId20"/>
    <p:sldLayoutId id="2147483690" r:id="rId21"/>
    <p:sldLayoutId id="2147483677" r:id="rId22"/>
    <p:sldLayoutId id="2147483691" r:id="rId23"/>
    <p:sldLayoutId id="2147483692" r:id="rId24"/>
    <p:sldLayoutId id="2147483676" r:id="rId25"/>
    <p:sldLayoutId id="2147483667" r:id="rId26"/>
    <p:sldLayoutId id="2147483693" r:id="rId27"/>
    <p:sldLayoutId id="2147483694" r:id="rId28"/>
    <p:sldLayoutId id="2147483666" r:id="rId29"/>
    <p:sldLayoutId id="2147483661" r:id="rId30"/>
    <p:sldLayoutId id="2147483695" r:id="rId31"/>
    <p:sldLayoutId id="2147483696" r:id="rId32"/>
    <p:sldLayoutId id="2147483669" r:id="rId33"/>
    <p:sldLayoutId id="2147483697" r:id="rId34"/>
    <p:sldLayoutId id="2147483698" r:id="rId35"/>
    <p:sldLayoutId id="2147483678" r:id="rId36"/>
    <p:sldLayoutId id="2147483699" r:id="rId37"/>
    <p:sldLayoutId id="2147483700" r:id="rId38"/>
    <p:sldLayoutId id="2147483662" r:id="rId39"/>
    <p:sldLayoutId id="2147483701" r:id="rId40"/>
    <p:sldLayoutId id="2147483702" r:id="rId41"/>
    <p:sldLayoutId id="2147483663" r:id="rId42"/>
    <p:sldLayoutId id="2147483703" r:id="rId43"/>
    <p:sldLayoutId id="2147483704" r:id="rId44"/>
    <p:sldLayoutId id="2147483664" r:id="rId45"/>
    <p:sldLayoutId id="2147483705" r:id="rId46"/>
    <p:sldLayoutId id="2147483706" r:id="rId47"/>
    <p:sldLayoutId id="2147483665" r:id="rId48"/>
    <p:sldLayoutId id="2147483671" r:id="rId49"/>
    <p:sldLayoutId id="2147483707" r:id="rId50"/>
    <p:sldLayoutId id="2147483708" r:id="rId51"/>
    <p:sldLayoutId id="2147483670" r:id="rId52"/>
    <p:sldLayoutId id="2147483672" r:id="rId53"/>
    <p:sldLayoutId id="2147483674" r:id="rId54"/>
    <p:sldLayoutId id="2147483709" r:id="rId55"/>
    <p:sldLayoutId id="2147483710" r:id="rId56"/>
    <p:sldLayoutId id="2147483673" r:id="rId57"/>
    <p:sldLayoutId id="2147483654" r:id="rId58"/>
    <p:sldLayoutId id="2147483711" r:id="rId59"/>
    <p:sldLayoutId id="2147483712" r:id="rId60"/>
    <p:sldLayoutId id="2147483655" r:id="rId61"/>
    <p:sldLayoutId id="2147483713" r:id="rId62"/>
    <p:sldLayoutId id="2147483714" r:id="rId63"/>
    <p:sldLayoutId id="2147483715" r:id="rId64"/>
    <p:sldLayoutId id="2147483716" r:id="rId65"/>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dt="0"/>
  <p:txStyles>
    <p:titleStyle>
      <a:lvl1pPr algn="l" defTabSz="685765" rtl="0" eaLnBrk="1" latinLnBrk="0" hangingPunct="1">
        <a:lnSpc>
          <a:spcPct val="90000"/>
        </a:lnSpc>
        <a:spcBef>
          <a:spcPct val="0"/>
        </a:spcBef>
        <a:buNone/>
        <a:defRPr sz="2600" b="0" kern="1200">
          <a:solidFill>
            <a:schemeClr val="accent1"/>
          </a:solidFill>
          <a:latin typeface="+mj-lt"/>
          <a:ea typeface="+mj-ea"/>
          <a:cs typeface="+mj-cs"/>
        </a:defRPr>
      </a:lvl1pPr>
    </p:titleStyle>
    <p:body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685765" rtl="0" eaLnBrk="1" latinLnBrk="0" hangingPunct="1">
        <a:defRPr sz="1600" kern="1200">
          <a:solidFill>
            <a:schemeClr val="tx1"/>
          </a:solidFill>
          <a:latin typeface="+mn-lt"/>
          <a:ea typeface="+mn-ea"/>
          <a:cs typeface="+mn-cs"/>
        </a:defRPr>
      </a:lvl1pPr>
      <a:lvl2pPr marL="342882" algn="l" defTabSz="685765" rtl="0" eaLnBrk="1" latinLnBrk="0" hangingPunct="1">
        <a:defRPr sz="1600" kern="1200">
          <a:solidFill>
            <a:schemeClr val="tx1"/>
          </a:solidFill>
          <a:latin typeface="+mn-lt"/>
          <a:ea typeface="+mn-ea"/>
          <a:cs typeface="+mn-cs"/>
        </a:defRPr>
      </a:lvl2pPr>
      <a:lvl3pPr marL="685765" algn="l" defTabSz="685765" rtl="0" eaLnBrk="1" latinLnBrk="0" hangingPunct="1">
        <a:defRPr sz="1600" kern="1200">
          <a:solidFill>
            <a:schemeClr val="tx1"/>
          </a:solidFill>
          <a:latin typeface="+mn-lt"/>
          <a:ea typeface="+mn-ea"/>
          <a:cs typeface="+mn-cs"/>
        </a:defRPr>
      </a:lvl3pPr>
      <a:lvl4pPr marL="1028647" algn="l" defTabSz="685765" rtl="0" eaLnBrk="1" latinLnBrk="0" hangingPunct="1">
        <a:defRPr sz="1600" kern="1200">
          <a:solidFill>
            <a:schemeClr val="tx1"/>
          </a:solidFill>
          <a:latin typeface="+mn-lt"/>
          <a:ea typeface="+mn-ea"/>
          <a:cs typeface="+mn-cs"/>
        </a:defRPr>
      </a:lvl4pPr>
      <a:lvl5pPr marL="1371530" algn="l" defTabSz="685765" rtl="0" eaLnBrk="1" latinLnBrk="0" hangingPunct="1">
        <a:defRPr sz="1600" kern="1200">
          <a:solidFill>
            <a:schemeClr val="tx1"/>
          </a:solidFill>
          <a:latin typeface="+mn-lt"/>
          <a:ea typeface="+mn-ea"/>
          <a:cs typeface="+mn-cs"/>
        </a:defRPr>
      </a:lvl5pPr>
      <a:lvl6pPr marL="1714412" algn="l" defTabSz="685765" rtl="0" eaLnBrk="1" latinLnBrk="0" hangingPunct="1">
        <a:defRPr sz="1600" kern="1200">
          <a:solidFill>
            <a:schemeClr val="tx1"/>
          </a:solidFill>
          <a:latin typeface="+mn-lt"/>
          <a:ea typeface="+mn-ea"/>
          <a:cs typeface="+mn-cs"/>
        </a:defRPr>
      </a:lvl6pPr>
      <a:lvl7pPr marL="2057295" algn="l" defTabSz="685765" rtl="0" eaLnBrk="1" latinLnBrk="0" hangingPunct="1">
        <a:defRPr sz="1600" kern="1200">
          <a:solidFill>
            <a:schemeClr val="tx1"/>
          </a:solidFill>
          <a:latin typeface="+mn-lt"/>
          <a:ea typeface="+mn-ea"/>
          <a:cs typeface="+mn-cs"/>
        </a:defRPr>
      </a:lvl7pPr>
      <a:lvl8pPr marL="2400177" algn="l" defTabSz="685765" rtl="0" eaLnBrk="1" latinLnBrk="0" hangingPunct="1">
        <a:defRPr sz="1600" kern="1200">
          <a:solidFill>
            <a:schemeClr val="tx1"/>
          </a:solidFill>
          <a:latin typeface="+mn-lt"/>
          <a:ea typeface="+mn-ea"/>
          <a:cs typeface="+mn-cs"/>
        </a:defRPr>
      </a:lvl8pPr>
      <a:lvl9pPr marL="2743060" algn="l" defTabSz="685765"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206" userDrawn="1">
          <p15:clr>
            <a:srgbClr val="F26B43"/>
          </p15:clr>
        </p15:guide>
        <p15:guide id="4" pos="7475" userDrawn="1">
          <p15:clr>
            <a:srgbClr val="F26B43"/>
          </p15:clr>
        </p15:guide>
        <p15:guide id="5" orient="horz" pos="207" userDrawn="1">
          <p15:clr>
            <a:srgbClr val="F26B43"/>
          </p15:clr>
        </p15:guide>
        <p15:guide id="6" orient="horz" pos="4114" userDrawn="1">
          <p15:clr>
            <a:srgbClr val="F26B43"/>
          </p15:clr>
        </p15:guide>
        <p15:guide id="7" orient="horz" pos="3944" userDrawn="1">
          <p15:clr>
            <a:srgbClr val="F26B43"/>
          </p15:clr>
        </p15:guide>
        <p15:guide id="8" orient="horz" pos="879" userDrawn="1">
          <p15:clr>
            <a:srgbClr val="F26B43"/>
          </p15:clr>
        </p15:guide>
        <p15:guide id="9" pos="3723" userDrawn="1">
          <p15:clr>
            <a:srgbClr val="F26B43"/>
          </p15:clr>
        </p15:guide>
        <p15:guide id="10" pos="395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3.xml"/><Relationship Id="rId5" Type="http://schemas.openxmlformats.org/officeDocument/2006/relationships/image" Target="../media/image12.sv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evelopers.google.com/machine-learning/crash-course/overfitting/interpreting-loss-curves" TargetMode="Externa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medium.com/towards-data-science/neural-networks-intuitions-8-translation-invariance" TargetMode="External"/><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D525D-DC8B-1131-02E2-361C35457A52}"/>
              </a:ext>
            </a:extLst>
          </p:cNvPr>
          <p:cNvSpPr>
            <a:spLocks noGrp="1"/>
          </p:cNvSpPr>
          <p:nvPr>
            <p:ph type="ctrTitle"/>
          </p:nvPr>
        </p:nvSpPr>
        <p:spPr>
          <a:xfrm>
            <a:off x="330271" y="2417400"/>
            <a:ext cx="8681208" cy="1847942"/>
          </a:xfrm>
        </p:spPr>
        <p:txBody>
          <a:bodyPr/>
          <a:lstStyle/>
          <a:p>
            <a:r>
              <a:rPr lang="en-GB" dirty="0"/>
              <a:t>PHYS60022 Data Science and Machine Learning for Physics</a:t>
            </a:r>
          </a:p>
        </p:txBody>
      </p:sp>
      <p:sp>
        <p:nvSpPr>
          <p:cNvPr id="3" name="Subtitle 2">
            <a:extLst>
              <a:ext uri="{FF2B5EF4-FFF2-40B4-BE49-F238E27FC236}">
                <a16:creationId xmlns:a16="http://schemas.microsoft.com/office/drawing/2014/main" id="{6C5F6F5F-6ADB-06BB-06A0-574E78E6CE67}"/>
              </a:ext>
            </a:extLst>
          </p:cNvPr>
          <p:cNvSpPr>
            <a:spLocks noGrp="1"/>
          </p:cNvSpPr>
          <p:nvPr>
            <p:ph type="subTitle" idx="1"/>
          </p:nvPr>
        </p:nvSpPr>
        <p:spPr>
          <a:xfrm>
            <a:off x="330270" y="4383000"/>
            <a:ext cx="11216687" cy="1322348"/>
          </a:xfrm>
        </p:spPr>
        <p:txBody>
          <a:bodyPr/>
          <a:lstStyle/>
          <a:p>
            <a:r>
              <a:rPr lang="en-GB" dirty="0"/>
              <a:t>Week 10: Convolutional Neural Networks</a:t>
            </a:r>
          </a:p>
        </p:txBody>
      </p:sp>
      <p:sp>
        <p:nvSpPr>
          <p:cNvPr id="6" name="Text Placeholder 5">
            <a:extLst>
              <a:ext uri="{FF2B5EF4-FFF2-40B4-BE49-F238E27FC236}">
                <a16:creationId xmlns:a16="http://schemas.microsoft.com/office/drawing/2014/main" id="{61CBB25D-C920-91FD-D8E0-77931A099E39}"/>
              </a:ext>
            </a:extLst>
          </p:cNvPr>
          <p:cNvSpPr>
            <a:spLocks noGrp="1"/>
          </p:cNvSpPr>
          <p:nvPr>
            <p:ph type="body" sz="quarter" idx="10"/>
          </p:nvPr>
        </p:nvSpPr>
        <p:spPr>
          <a:xfrm>
            <a:off x="330200" y="5789613"/>
            <a:ext cx="5580063" cy="739775"/>
          </a:xfrm>
        </p:spPr>
        <p:txBody>
          <a:bodyPr/>
          <a:lstStyle/>
          <a:p>
            <a:r>
              <a:rPr lang="en-US" dirty="0"/>
              <a:t>Patrick Dunne, p.dunne12@imperial.ac.uk</a:t>
            </a:r>
          </a:p>
        </p:txBody>
      </p:sp>
    </p:spTree>
    <p:extLst>
      <p:ext uri="{BB962C8B-B14F-4D97-AF65-F5344CB8AC3E}">
        <p14:creationId xmlns:p14="http://schemas.microsoft.com/office/powerpoint/2010/main" val="27285575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98149-C604-1224-46C0-B9C6A4158F2C}"/>
              </a:ext>
            </a:extLst>
          </p:cNvPr>
          <p:cNvSpPr>
            <a:spLocks noGrp="1"/>
          </p:cNvSpPr>
          <p:nvPr>
            <p:ph type="title"/>
          </p:nvPr>
        </p:nvSpPr>
        <p:spPr/>
        <p:txBody>
          <a:bodyPr/>
          <a:lstStyle/>
          <a:p>
            <a:r>
              <a:rPr lang="en-GB" dirty="0"/>
              <a:t>Controlling the size of CNNs</a:t>
            </a:r>
          </a:p>
        </p:txBody>
      </p:sp>
      <p:sp>
        <p:nvSpPr>
          <p:cNvPr id="6" name="Content Placeholder 5">
            <a:extLst>
              <a:ext uri="{FF2B5EF4-FFF2-40B4-BE49-F238E27FC236}">
                <a16:creationId xmlns:a16="http://schemas.microsoft.com/office/drawing/2014/main" id="{4188D469-5C8E-465B-DAB2-D7F2A6CEF072}"/>
              </a:ext>
            </a:extLst>
          </p:cNvPr>
          <p:cNvSpPr>
            <a:spLocks noGrp="1"/>
          </p:cNvSpPr>
          <p:nvPr>
            <p:ph sz="half" idx="1"/>
          </p:nvPr>
        </p:nvSpPr>
        <p:spPr/>
        <p:txBody>
          <a:bodyPr/>
          <a:lstStyle/>
          <a:p>
            <a:pPr marL="342900" indent="-342900">
              <a:buFont typeface="Arial" panose="020B0604020202020204" pitchFamily="34" charset="0"/>
              <a:buChar char="•"/>
            </a:pPr>
            <a:r>
              <a:rPr lang="en-GB" dirty="0"/>
              <a:t>CNNs might not need so many parameters trained but how about the size of those data volumes</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HD image uncompressed is ~10MB</a:t>
            </a:r>
          </a:p>
          <a:p>
            <a:pPr marL="504891" lvl="2" indent="-342900"/>
            <a:r>
              <a:rPr lang="en-GB" b="1" dirty="0"/>
              <a:t>Few layers with tens of kernels and you need GB of RAM to carry out your CNN</a:t>
            </a:r>
          </a:p>
          <a:p>
            <a:pPr marL="504891" lvl="2" indent="-342900"/>
            <a:endParaRPr lang="en-GB" b="1" dirty="0"/>
          </a:p>
          <a:p>
            <a:pPr marL="342900" indent="-342900">
              <a:buFont typeface="Arial" panose="020B0604020202020204" pitchFamily="34" charset="0"/>
              <a:buChar char="•"/>
            </a:pPr>
            <a:r>
              <a:rPr lang="en-GB" dirty="0"/>
              <a:t>Even worse if you want a classification or regression output you still need to collapse result down to one number</a:t>
            </a:r>
          </a:p>
          <a:p>
            <a:pPr marL="504891" lvl="2" indent="-342900"/>
            <a:r>
              <a:rPr lang="en-GB" dirty="0"/>
              <a:t>Likely still need that massive fully connected layer</a:t>
            </a:r>
          </a:p>
        </p:txBody>
      </p:sp>
      <p:sp>
        <p:nvSpPr>
          <p:cNvPr id="4" name="Footer Placeholder 3">
            <a:extLst>
              <a:ext uri="{FF2B5EF4-FFF2-40B4-BE49-F238E27FC236}">
                <a16:creationId xmlns:a16="http://schemas.microsoft.com/office/drawing/2014/main" id="{947303E1-88DA-20CA-A1E9-1E2DD249ECFD}"/>
              </a:ext>
            </a:extLst>
          </p:cNvPr>
          <p:cNvSpPr>
            <a:spLocks noGrp="1"/>
          </p:cNvSpPr>
          <p:nvPr>
            <p:ph type="ftr" sz="quarter" idx="11"/>
          </p:nvPr>
        </p:nvSpPr>
        <p:spPr/>
        <p:txBody>
          <a:bodyPr/>
          <a:lstStyle/>
          <a:p>
            <a:r>
              <a:rPr lang="en-GB"/>
              <a:t>Patrick Dunne, p.dunne12@imperial.ac.um</a:t>
            </a:r>
            <a:endParaRPr lang="en-GB" dirty="0"/>
          </a:p>
        </p:txBody>
      </p:sp>
      <p:sp>
        <p:nvSpPr>
          <p:cNvPr id="8" name="Subtitle 7">
            <a:extLst>
              <a:ext uri="{FF2B5EF4-FFF2-40B4-BE49-F238E27FC236}">
                <a16:creationId xmlns:a16="http://schemas.microsoft.com/office/drawing/2014/main" id="{ADBFF79E-1F70-B1C3-894B-577A7145914E}"/>
              </a:ext>
            </a:extLst>
          </p:cNvPr>
          <p:cNvSpPr>
            <a:spLocks noGrp="1"/>
          </p:cNvSpPr>
          <p:nvPr>
            <p:ph type="subTitle" idx="13"/>
          </p:nvPr>
        </p:nvSpPr>
        <p:spPr/>
        <p:txBody>
          <a:bodyPr/>
          <a:lstStyle/>
          <a:p>
            <a:endParaRPr lang="en-GB"/>
          </a:p>
        </p:txBody>
      </p:sp>
      <p:pic>
        <p:nvPicPr>
          <p:cNvPr id="9" name="Picture 2">
            <a:extLst>
              <a:ext uri="{FF2B5EF4-FFF2-40B4-BE49-F238E27FC236}">
                <a16:creationId xmlns:a16="http://schemas.microsoft.com/office/drawing/2014/main" id="{E5DE6A12-8831-DE9C-0CCC-810F0627504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283325" y="2837207"/>
            <a:ext cx="5583238" cy="1982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23627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3AA8A-D354-98EB-30B6-6877EE1A33A5}"/>
              </a:ext>
            </a:extLst>
          </p:cNvPr>
          <p:cNvSpPr>
            <a:spLocks noGrp="1"/>
          </p:cNvSpPr>
          <p:nvPr>
            <p:ph type="title"/>
          </p:nvPr>
        </p:nvSpPr>
        <p:spPr/>
        <p:txBody>
          <a:bodyPr/>
          <a:lstStyle/>
          <a:p>
            <a:r>
              <a:rPr lang="en-GB" dirty="0"/>
              <a:t>Controlling the size of CNNs</a:t>
            </a:r>
          </a:p>
        </p:txBody>
      </p:sp>
      <p:sp>
        <p:nvSpPr>
          <p:cNvPr id="13" name="Content Placeholder 12">
            <a:extLst>
              <a:ext uri="{FF2B5EF4-FFF2-40B4-BE49-F238E27FC236}">
                <a16:creationId xmlns:a16="http://schemas.microsoft.com/office/drawing/2014/main" id="{8D41EB4D-7C9A-E6BD-7C22-BBF2733AC765}"/>
              </a:ext>
            </a:extLst>
          </p:cNvPr>
          <p:cNvSpPr>
            <a:spLocks noGrp="1"/>
          </p:cNvSpPr>
          <p:nvPr>
            <p:ph sz="half" idx="1"/>
          </p:nvPr>
        </p:nvSpPr>
        <p:spPr>
          <a:xfrm>
            <a:off x="326232" y="1394619"/>
            <a:ext cx="3423452" cy="4866481"/>
          </a:xfrm>
        </p:spPr>
        <p:txBody>
          <a:bodyPr/>
          <a:lstStyle/>
          <a:p>
            <a:pPr marL="342900" indent="-342900">
              <a:buFont typeface="Arial" panose="020B0604020202020204" pitchFamily="34" charset="0"/>
              <a:buChar char="•"/>
            </a:pPr>
            <a:r>
              <a:rPr lang="en-GB" dirty="0"/>
              <a:t>If I have an </a:t>
            </a:r>
            <a:r>
              <a:rPr lang="en-GB" dirty="0" err="1"/>
              <a:t>nxn</a:t>
            </a:r>
            <a:r>
              <a:rPr lang="en-GB" dirty="0"/>
              <a:t> kernel I won’t miss much if I move it n/2 pixels at a time instead of 1 pixel at a time</a:t>
            </a:r>
          </a:p>
          <a:p>
            <a:pPr marL="504891" lvl="2" indent="-342900"/>
            <a:r>
              <a:rPr lang="en-GB" b="1" dirty="0"/>
              <a:t>Fancy name is stride</a:t>
            </a:r>
          </a:p>
          <a:p>
            <a:pPr marL="504891" lvl="2" indent="-342900"/>
            <a:endParaRPr lang="en-GB" b="1" dirty="0"/>
          </a:p>
          <a:p>
            <a:pPr marL="342900" lvl="1" indent="-342900">
              <a:buFont typeface="Arial" panose="020B0604020202020204" pitchFamily="34" charset="0"/>
              <a:buChar char="•"/>
            </a:pPr>
            <a:r>
              <a:rPr lang="en-GB" dirty="0"/>
              <a:t>Reduces size This gets us a factor of a few in each dimension</a:t>
            </a:r>
          </a:p>
        </p:txBody>
      </p:sp>
      <p:pic>
        <p:nvPicPr>
          <p:cNvPr id="12" name="Content Placeholder 11" descr="A diagram of a function&#10;&#10;AI-generated content may be incorrect.">
            <a:extLst>
              <a:ext uri="{FF2B5EF4-FFF2-40B4-BE49-F238E27FC236}">
                <a16:creationId xmlns:a16="http://schemas.microsoft.com/office/drawing/2014/main" id="{D9AB0EC5-F1E1-D442-AC60-E707DBBE6D5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842335" y="1861706"/>
            <a:ext cx="8023433" cy="4011717"/>
          </a:xfrm>
        </p:spPr>
      </p:pic>
      <p:sp>
        <p:nvSpPr>
          <p:cNvPr id="4" name="Footer Placeholder 3">
            <a:extLst>
              <a:ext uri="{FF2B5EF4-FFF2-40B4-BE49-F238E27FC236}">
                <a16:creationId xmlns:a16="http://schemas.microsoft.com/office/drawing/2014/main" id="{ABAA95A1-C963-8497-7ACC-6E4452B8B6BC}"/>
              </a:ext>
            </a:extLst>
          </p:cNvPr>
          <p:cNvSpPr>
            <a:spLocks noGrp="1"/>
          </p:cNvSpPr>
          <p:nvPr>
            <p:ph type="ftr" sz="quarter" idx="11"/>
          </p:nvPr>
        </p:nvSpPr>
        <p:spPr/>
        <p:txBody>
          <a:bodyPr/>
          <a:lstStyle/>
          <a:p>
            <a:r>
              <a:rPr lang="en-GB"/>
              <a:t>Patrick Dunne, p.dunne12@imperial.ac.um</a:t>
            </a:r>
            <a:endParaRPr lang="en-GB" dirty="0"/>
          </a:p>
        </p:txBody>
      </p:sp>
      <p:sp>
        <p:nvSpPr>
          <p:cNvPr id="14" name="Subtitle 13">
            <a:extLst>
              <a:ext uri="{FF2B5EF4-FFF2-40B4-BE49-F238E27FC236}">
                <a16:creationId xmlns:a16="http://schemas.microsoft.com/office/drawing/2014/main" id="{BA72F969-BC45-3078-F2F8-A68BAE7D2064}"/>
              </a:ext>
            </a:extLst>
          </p:cNvPr>
          <p:cNvSpPr>
            <a:spLocks noGrp="1"/>
          </p:cNvSpPr>
          <p:nvPr>
            <p:ph type="subTitle" idx="13"/>
          </p:nvPr>
        </p:nvSpPr>
        <p:spPr/>
        <p:txBody>
          <a:bodyPr/>
          <a:lstStyle/>
          <a:p>
            <a:r>
              <a:rPr lang="en-GB" dirty="0"/>
              <a:t>Stride</a:t>
            </a:r>
          </a:p>
        </p:txBody>
      </p:sp>
    </p:spTree>
    <p:extLst>
      <p:ext uri="{BB962C8B-B14F-4D97-AF65-F5344CB8AC3E}">
        <p14:creationId xmlns:p14="http://schemas.microsoft.com/office/powerpoint/2010/main" val="16494735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8E4BB-AAF7-02BF-238F-347D87B9D609}"/>
              </a:ext>
            </a:extLst>
          </p:cNvPr>
          <p:cNvSpPr>
            <a:spLocks noGrp="1"/>
          </p:cNvSpPr>
          <p:nvPr>
            <p:ph type="title"/>
          </p:nvPr>
        </p:nvSpPr>
        <p:spPr/>
        <p:txBody>
          <a:bodyPr/>
          <a:lstStyle/>
          <a:p>
            <a:r>
              <a:rPr lang="en-GB" dirty="0"/>
              <a:t>Controlling the size of CNNs</a:t>
            </a:r>
          </a:p>
        </p:txBody>
      </p:sp>
      <p:sp>
        <p:nvSpPr>
          <p:cNvPr id="3" name="Content Placeholder 2">
            <a:extLst>
              <a:ext uri="{FF2B5EF4-FFF2-40B4-BE49-F238E27FC236}">
                <a16:creationId xmlns:a16="http://schemas.microsoft.com/office/drawing/2014/main" id="{47B6C5B4-8BDF-77EF-F018-6268096A8B16}"/>
              </a:ext>
            </a:extLst>
          </p:cNvPr>
          <p:cNvSpPr>
            <a:spLocks noGrp="1"/>
          </p:cNvSpPr>
          <p:nvPr>
            <p:ph sz="half" idx="1"/>
          </p:nvPr>
        </p:nvSpPr>
        <p:spPr/>
        <p:txBody>
          <a:bodyPr/>
          <a:lstStyle/>
          <a:p>
            <a:pPr marL="342900" indent="-342900">
              <a:buFont typeface="Arial" panose="020B0604020202020204" pitchFamily="34" charset="0"/>
              <a:buChar char="•"/>
            </a:pPr>
            <a:r>
              <a:rPr lang="en-GB" dirty="0"/>
              <a:t>In a large image you probably don’t care about response of every pixel</a:t>
            </a:r>
          </a:p>
          <a:p>
            <a:pPr marL="342900" indent="-342900">
              <a:buFont typeface="Arial" panose="020B0604020202020204" pitchFamily="34" charset="0"/>
              <a:buChar char="•"/>
            </a:pPr>
            <a:endParaRPr lang="en-GB" dirty="0"/>
          </a:p>
          <a:p>
            <a:pPr marL="342900" lvl="1" indent="-342900">
              <a:buFont typeface="Arial" panose="020B0604020202020204" pitchFamily="34" charset="0"/>
              <a:buChar char="•"/>
            </a:pPr>
            <a:r>
              <a:rPr lang="en-GB" dirty="0"/>
              <a:t>You do want to know if you had a strong reaction to any of the kernels in a broad region of your image</a:t>
            </a:r>
          </a:p>
          <a:p>
            <a:pPr marL="342900" lvl="1" indent="-342900">
              <a:buFont typeface="Arial" panose="020B0604020202020204" pitchFamily="34" charset="0"/>
              <a:buChar char="•"/>
            </a:pPr>
            <a:endParaRPr lang="en-GB" dirty="0"/>
          </a:p>
          <a:p>
            <a:pPr marL="342900" lvl="1" indent="-342900">
              <a:buFont typeface="Arial" panose="020B0604020202020204" pitchFamily="34" charset="0"/>
              <a:buChar char="•"/>
            </a:pPr>
            <a:r>
              <a:rPr lang="en-GB" dirty="0"/>
              <a:t>Pooling groups together pixels via any mathematical operation you like</a:t>
            </a:r>
          </a:p>
          <a:p>
            <a:pPr marL="504891" lvl="2" indent="-342900"/>
            <a:r>
              <a:rPr lang="en-GB" dirty="0"/>
              <a:t>Most common choice is max pooling</a:t>
            </a:r>
          </a:p>
          <a:p>
            <a:pPr marL="504891" lvl="2" indent="-342900"/>
            <a:r>
              <a:rPr lang="en-GB" dirty="0"/>
              <a:t>Max preserves strong local responses so better than average pooling which dilutes them</a:t>
            </a:r>
          </a:p>
        </p:txBody>
      </p:sp>
      <p:pic>
        <p:nvPicPr>
          <p:cNvPr id="8" name="Content Placeholder 7">
            <a:extLst>
              <a:ext uri="{FF2B5EF4-FFF2-40B4-BE49-F238E27FC236}">
                <a16:creationId xmlns:a16="http://schemas.microsoft.com/office/drawing/2014/main" id="{D5634539-CFB6-170D-6325-639F60396BD6}"/>
              </a:ext>
            </a:extLst>
          </p:cNvPr>
          <p:cNvPicPr>
            <a:picLocks noGrp="1" noChangeAspect="1"/>
          </p:cNvPicPr>
          <p:nvPr>
            <p:ph sz="half" idx="2"/>
          </p:nvPr>
        </p:nvPicPr>
        <p:blipFill>
          <a:blip r:embed="rId2">
            <a:extLst>
              <a:ext uri="{96DAC541-7B7A-43D3-8B79-37D633B846F1}">
                <asvg:svgBlip xmlns:asvg="http://schemas.microsoft.com/office/drawing/2016/SVG/main" r:embed="rId3"/>
              </a:ext>
            </a:extLst>
          </a:blip>
          <a:stretch>
            <a:fillRect/>
          </a:stretch>
        </p:blipFill>
        <p:spPr>
          <a:xfrm>
            <a:off x="6282531" y="3696843"/>
            <a:ext cx="5583238" cy="2537835"/>
          </a:xfrm>
        </p:spPr>
      </p:pic>
      <p:sp>
        <p:nvSpPr>
          <p:cNvPr id="5" name="Footer Placeholder 4">
            <a:extLst>
              <a:ext uri="{FF2B5EF4-FFF2-40B4-BE49-F238E27FC236}">
                <a16:creationId xmlns:a16="http://schemas.microsoft.com/office/drawing/2014/main" id="{17EE3215-23E4-BBE5-5B7A-67B89BC05393}"/>
              </a:ext>
            </a:extLst>
          </p:cNvPr>
          <p:cNvSpPr>
            <a:spLocks noGrp="1"/>
          </p:cNvSpPr>
          <p:nvPr>
            <p:ph type="ftr" sz="quarter" idx="11"/>
          </p:nvPr>
        </p:nvSpPr>
        <p:spPr/>
        <p:txBody>
          <a:bodyPr/>
          <a:lstStyle/>
          <a:p>
            <a:r>
              <a:rPr lang="en-GB"/>
              <a:t>Patrick Dunne, p.dunne12@imperial.ac.um</a:t>
            </a:r>
            <a:endParaRPr lang="en-GB" dirty="0"/>
          </a:p>
        </p:txBody>
      </p:sp>
      <p:sp>
        <p:nvSpPr>
          <p:cNvPr id="6" name="Subtitle 5">
            <a:extLst>
              <a:ext uri="{FF2B5EF4-FFF2-40B4-BE49-F238E27FC236}">
                <a16:creationId xmlns:a16="http://schemas.microsoft.com/office/drawing/2014/main" id="{A0F8DDAD-2BCB-24BC-3C55-C19A7B74F366}"/>
              </a:ext>
            </a:extLst>
          </p:cNvPr>
          <p:cNvSpPr>
            <a:spLocks noGrp="1"/>
          </p:cNvSpPr>
          <p:nvPr>
            <p:ph type="subTitle" idx="13"/>
          </p:nvPr>
        </p:nvSpPr>
        <p:spPr/>
        <p:txBody>
          <a:bodyPr/>
          <a:lstStyle/>
          <a:p>
            <a:r>
              <a:rPr lang="en-GB" dirty="0"/>
              <a:t>Pooling</a:t>
            </a:r>
          </a:p>
        </p:txBody>
      </p:sp>
      <p:pic>
        <p:nvPicPr>
          <p:cNvPr id="10" name="Graphic 9">
            <a:extLst>
              <a:ext uri="{FF2B5EF4-FFF2-40B4-BE49-F238E27FC236}">
                <a16:creationId xmlns:a16="http://schemas.microsoft.com/office/drawing/2014/main" id="{72C484ED-62A9-5E87-4E89-F2A01FFA53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82531" y="891165"/>
            <a:ext cx="5583237" cy="2537835"/>
          </a:xfrm>
          <a:prstGeom prst="rect">
            <a:avLst/>
          </a:prstGeom>
        </p:spPr>
      </p:pic>
    </p:spTree>
    <p:extLst>
      <p:ext uri="{BB962C8B-B14F-4D97-AF65-F5344CB8AC3E}">
        <p14:creationId xmlns:p14="http://schemas.microsoft.com/office/powerpoint/2010/main" val="4317630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A0249-8AD3-F79C-B644-4D2A8B26F782}"/>
              </a:ext>
            </a:extLst>
          </p:cNvPr>
          <p:cNvSpPr>
            <a:spLocks noGrp="1"/>
          </p:cNvSpPr>
          <p:nvPr>
            <p:ph type="title"/>
          </p:nvPr>
        </p:nvSpPr>
        <p:spPr/>
        <p:txBody>
          <a:bodyPr/>
          <a:lstStyle/>
          <a:p>
            <a:r>
              <a:rPr lang="en-GB" dirty="0"/>
              <a:t>A basic CNN architecture</a:t>
            </a:r>
          </a:p>
        </p:txBody>
      </p:sp>
      <p:sp>
        <p:nvSpPr>
          <p:cNvPr id="3" name="Content Placeholder 2">
            <a:extLst>
              <a:ext uri="{FF2B5EF4-FFF2-40B4-BE49-F238E27FC236}">
                <a16:creationId xmlns:a16="http://schemas.microsoft.com/office/drawing/2014/main" id="{0C6BF919-F17D-2F45-4C93-5827A1C284B0}"/>
              </a:ext>
            </a:extLst>
          </p:cNvPr>
          <p:cNvSpPr>
            <a:spLocks noGrp="1"/>
          </p:cNvSpPr>
          <p:nvPr>
            <p:ph sz="half" idx="1"/>
          </p:nvPr>
        </p:nvSpPr>
        <p:spPr/>
        <p:txBody>
          <a:bodyPr/>
          <a:lstStyle/>
          <a:p>
            <a:pPr marL="342900" lvl="1" indent="-342900">
              <a:buFont typeface="Arial" panose="020B0604020202020204" pitchFamily="34" charset="0"/>
              <a:buChar char="•"/>
            </a:pPr>
            <a:r>
              <a:rPr lang="en-GB" dirty="0"/>
              <a:t>As with any network aim is to go from input dimension to dimension of your problem</a:t>
            </a:r>
          </a:p>
          <a:p>
            <a:pPr marL="504891" lvl="2" indent="-342900"/>
            <a:r>
              <a:rPr lang="en-GB" dirty="0"/>
              <a:t>For classification commonly a 1D vector same length as number of classes</a:t>
            </a:r>
          </a:p>
          <a:p>
            <a:pPr marL="504891" lvl="2" indent="-342900"/>
            <a:r>
              <a:rPr lang="en-GB" dirty="0"/>
              <a:t>For regression often just a single number</a:t>
            </a:r>
          </a:p>
          <a:p>
            <a:pPr marL="504891" lvl="2" indent="-342900"/>
            <a:r>
              <a:rPr lang="en-GB" dirty="0"/>
              <a:t>Some generative techniques might have an image as output</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lvl="1" indent="-342900">
              <a:buFont typeface="Arial" panose="020B0604020202020204" pitchFamily="34" charset="0"/>
              <a:buChar char="•"/>
            </a:pPr>
            <a:r>
              <a:rPr lang="en-GB" dirty="0"/>
              <a:t>Common architectures alternate convolution layers with pooling layers</a:t>
            </a:r>
          </a:p>
          <a:p>
            <a:pPr marL="342900" lvl="1" indent="-342900">
              <a:buFont typeface="Arial" panose="020B0604020202020204" pitchFamily="34" charset="0"/>
              <a:buChar char="•"/>
            </a:pPr>
            <a:r>
              <a:rPr lang="en-GB" dirty="0"/>
              <a:t>Then go to fully connected layers to achieve desired output dimensionality</a:t>
            </a:r>
          </a:p>
          <a:p>
            <a:pPr marL="342900" indent="-342900">
              <a:buFont typeface="Arial" panose="020B0604020202020204" pitchFamily="34" charset="0"/>
              <a:buChar char="•"/>
            </a:pPr>
            <a:endParaRPr lang="en-GB" dirty="0"/>
          </a:p>
        </p:txBody>
      </p:sp>
      <p:sp>
        <p:nvSpPr>
          <p:cNvPr id="5" name="Footer Placeholder 4">
            <a:extLst>
              <a:ext uri="{FF2B5EF4-FFF2-40B4-BE49-F238E27FC236}">
                <a16:creationId xmlns:a16="http://schemas.microsoft.com/office/drawing/2014/main" id="{9478E923-FB39-D83F-FD37-140DC6AFEC3B}"/>
              </a:ext>
            </a:extLst>
          </p:cNvPr>
          <p:cNvSpPr>
            <a:spLocks noGrp="1"/>
          </p:cNvSpPr>
          <p:nvPr>
            <p:ph type="ftr" sz="quarter" idx="11"/>
          </p:nvPr>
        </p:nvSpPr>
        <p:spPr/>
        <p:txBody>
          <a:bodyPr/>
          <a:lstStyle/>
          <a:p>
            <a:r>
              <a:rPr lang="en-GB"/>
              <a:t>Patrick Dunne, p.dunne12@imperial.ac.um</a:t>
            </a:r>
            <a:endParaRPr lang="en-GB" dirty="0"/>
          </a:p>
        </p:txBody>
      </p:sp>
      <p:sp>
        <p:nvSpPr>
          <p:cNvPr id="6" name="Subtitle 5">
            <a:extLst>
              <a:ext uri="{FF2B5EF4-FFF2-40B4-BE49-F238E27FC236}">
                <a16:creationId xmlns:a16="http://schemas.microsoft.com/office/drawing/2014/main" id="{03EFFD7F-9A82-A194-62E1-30355038FC2B}"/>
              </a:ext>
            </a:extLst>
          </p:cNvPr>
          <p:cNvSpPr>
            <a:spLocks noGrp="1"/>
          </p:cNvSpPr>
          <p:nvPr>
            <p:ph type="subTitle" idx="13"/>
          </p:nvPr>
        </p:nvSpPr>
        <p:spPr/>
        <p:txBody>
          <a:bodyPr/>
          <a:lstStyle/>
          <a:p>
            <a:endParaRPr lang="en-GB"/>
          </a:p>
        </p:txBody>
      </p:sp>
      <p:pic>
        <p:nvPicPr>
          <p:cNvPr id="7" name="Picture 2">
            <a:extLst>
              <a:ext uri="{FF2B5EF4-FFF2-40B4-BE49-F238E27FC236}">
                <a16:creationId xmlns:a16="http://schemas.microsoft.com/office/drawing/2014/main" id="{3DF68875-0D31-D623-D0A9-3EA2670611F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283325" y="2837207"/>
            <a:ext cx="5583238" cy="1982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98858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48184-FB43-FC9F-4FF9-A1387588B548}"/>
              </a:ext>
            </a:extLst>
          </p:cNvPr>
          <p:cNvSpPr>
            <a:spLocks noGrp="1"/>
          </p:cNvSpPr>
          <p:nvPr>
            <p:ph type="title"/>
          </p:nvPr>
        </p:nvSpPr>
        <p:spPr/>
        <p:txBody>
          <a:bodyPr/>
          <a:lstStyle/>
          <a:p>
            <a:r>
              <a:rPr lang="en-GB" dirty="0"/>
              <a:t>Exercises!</a:t>
            </a:r>
          </a:p>
        </p:txBody>
      </p:sp>
      <p:sp>
        <p:nvSpPr>
          <p:cNvPr id="3" name="Content Placeholder 2">
            <a:extLst>
              <a:ext uri="{FF2B5EF4-FFF2-40B4-BE49-F238E27FC236}">
                <a16:creationId xmlns:a16="http://schemas.microsoft.com/office/drawing/2014/main" id="{218D524D-FA36-4F3E-C150-A99E2504AA01}"/>
              </a:ext>
            </a:extLst>
          </p:cNvPr>
          <p:cNvSpPr>
            <a:spLocks noGrp="1"/>
          </p:cNvSpPr>
          <p:nvPr>
            <p:ph sz="half" idx="1"/>
          </p:nvPr>
        </p:nvSpPr>
        <p:spPr/>
        <p:txBody>
          <a:bodyPr/>
          <a:lstStyle/>
          <a:p>
            <a:pPr marL="342900" lvl="1" indent="-342900">
              <a:buFont typeface="Arial" panose="020B0604020202020204" pitchFamily="34" charset="0"/>
              <a:buChar char="•"/>
            </a:pPr>
            <a:r>
              <a:rPr lang="en-GB" dirty="0"/>
              <a:t>New dataset for this week is Cifar10</a:t>
            </a:r>
          </a:p>
          <a:p>
            <a:pPr marL="504891" lvl="2" indent="-342900"/>
            <a:r>
              <a:rPr lang="en-GB" dirty="0"/>
              <a:t>More complex images than </a:t>
            </a:r>
            <a:r>
              <a:rPr lang="en-GB" dirty="0" err="1"/>
              <a:t>FashionMNIST</a:t>
            </a:r>
            <a:endParaRPr lang="en-GB" dirty="0"/>
          </a:p>
          <a:p>
            <a:pPr marL="504891" lvl="2" indent="-342900"/>
            <a:endParaRPr lang="en-GB" dirty="0"/>
          </a:p>
          <a:p>
            <a:pPr marL="342900" indent="-342900">
              <a:buFont typeface="Arial" panose="020B0604020202020204" pitchFamily="34" charset="0"/>
              <a:buChar char="•"/>
            </a:pPr>
            <a:r>
              <a:rPr lang="en-GB" dirty="0"/>
              <a:t>Apply skills to this and other datasets we’ve seen already</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b="1" dirty="0"/>
              <a:t>As before even if you’ve done neural networks before you need to learn how to do them using </a:t>
            </a:r>
            <a:r>
              <a:rPr lang="en-GB" b="1" dirty="0" err="1"/>
              <a:t>pytorch</a:t>
            </a:r>
            <a:r>
              <a:rPr lang="en-GB" b="1" dirty="0"/>
              <a:t> for this course</a:t>
            </a:r>
          </a:p>
          <a:p>
            <a:pPr marL="342900" indent="-342900">
              <a:buFont typeface="Arial" panose="020B0604020202020204" pitchFamily="34" charset="0"/>
              <a:buChar char="•"/>
            </a:pPr>
            <a:endParaRPr lang="en-GB" b="1" dirty="0"/>
          </a:p>
        </p:txBody>
      </p:sp>
      <p:pic>
        <p:nvPicPr>
          <p:cNvPr id="7" name="Content Placeholder 6">
            <a:extLst>
              <a:ext uri="{FF2B5EF4-FFF2-40B4-BE49-F238E27FC236}">
                <a16:creationId xmlns:a16="http://schemas.microsoft.com/office/drawing/2014/main" id="{3F798C20-A3CB-C91D-825B-F1CEFB35FB09}"/>
              </a:ext>
            </a:extLst>
          </p:cNvPr>
          <p:cNvPicPr>
            <a:picLocks noGrp="1" noChangeAspect="1"/>
          </p:cNvPicPr>
          <p:nvPr>
            <p:ph sz="half" idx="2"/>
          </p:nvPr>
        </p:nvPicPr>
        <p:blipFill>
          <a:blip r:embed="rId2"/>
          <a:stretch>
            <a:fillRect/>
          </a:stretch>
        </p:blipFill>
        <p:spPr>
          <a:xfrm>
            <a:off x="5791200" y="2203791"/>
            <a:ext cx="6191118" cy="2010400"/>
          </a:xfrm>
          <a:prstGeom prst="rect">
            <a:avLst/>
          </a:prstGeom>
        </p:spPr>
      </p:pic>
      <p:sp>
        <p:nvSpPr>
          <p:cNvPr id="5" name="Footer Placeholder 4">
            <a:extLst>
              <a:ext uri="{FF2B5EF4-FFF2-40B4-BE49-F238E27FC236}">
                <a16:creationId xmlns:a16="http://schemas.microsoft.com/office/drawing/2014/main" id="{318C4D4D-B32F-F265-7406-6C4E430F8F69}"/>
              </a:ext>
            </a:extLst>
          </p:cNvPr>
          <p:cNvSpPr>
            <a:spLocks noGrp="1"/>
          </p:cNvSpPr>
          <p:nvPr>
            <p:ph type="ftr" sz="quarter" idx="11"/>
          </p:nvPr>
        </p:nvSpPr>
        <p:spPr/>
        <p:txBody>
          <a:bodyPr/>
          <a:lstStyle/>
          <a:p>
            <a:r>
              <a:rPr lang="en-GB"/>
              <a:t>Patrick Dunne, p.dunne12@imperial.ac.um</a:t>
            </a:r>
            <a:endParaRPr lang="en-GB" dirty="0"/>
          </a:p>
        </p:txBody>
      </p:sp>
      <p:sp>
        <p:nvSpPr>
          <p:cNvPr id="6" name="Subtitle 5">
            <a:extLst>
              <a:ext uri="{FF2B5EF4-FFF2-40B4-BE49-F238E27FC236}">
                <a16:creationId xmlns:a16="http://schemas.microsoft.com/office/drawing/2014/main" id="{C53143FA-5BFC-3E82-0F19-716D9BDAD660}"/>
              </a:ext>
            </a:extLst>
          </p:cNvPr>
          <p:cNvSpPr>
            <a:spLocks noGrp="1"/>
          </p:cNvSpPr>
          <p:nvPr>
            <p:ph type="subTitle" idx="13"/>
          </p:nvPr>
        </p:nvSpPr>
        <p:spPr/>
        <p:txBody>
          <a:bodyPr/>
          <a:lstStyle/>
          <a:p>
            <a:endParaRPr lang="en-GB"/>
          </a:p>
        </p:txBody>
      </p:sp>
    </p:spTree>
    <p:extLst>
      <p:ext uri="{BB962C8B-B14F-4D97-AF65-F5344CB8AC3E}">
        <p14:creationId xmlns:p14="http://schemas.microsoft.com/office/powerpoint/2010/main" val="13291847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F95F770-6C48-F29D-0DDD-79501DA8BC29}"/>
              </a:ext>
            </a:extLst>
          </p:cNvPr>
          <p:cNvSpPr>
            <a:spLocks noGrp="1"/>
          </p:cNvSpPr>
          <p:nvPr>
            <p:ph type="ftr" sz="quarter" idx="11"/>
          </p:nvPr>
        </p:nvSpPr>
        <p:spPr/>
        <p:txBody>
          <a:bodyPr/>
          <a:lstStyle/>
          <a:p>
            <a:r>
              <a:rPr lang="en-GB"/>
              <a:t>Patrick Dunne, p.dunne12@imperial.ac.um</a:t>
            </a:r>
            <a:endParaRPr lang="en-GB" dirty="0"/>
          </a:p>
        </p:txBody>
      </p:sp>
      <p:sp>
        <p:nvSpPr>
          <p:cNvPr id="2" name="Title 1">
            <a:extLst>
              <a:ext uri="{FF2B5EF4-FFF2-40B4-BE49-F238E27FC236}">
                <a16:creationId xmlns:a16="http://schemas.microsoft.com/office/drawing/2014/main" id="{CC57171F-DDB5-1C22-9E70-8EABA2E83BCC}"/>
              </a:ext>
            </a:extLst>
          </p:cNvPr>
          <p:cNvSpPr>
            <a:spLocks noGrp="1"/>
          </p:cNvSpPr>
          <p:nvPr>
            <p:ph type="ctrTitle"/>
          </p:nvPr>
        </p:nvSpPr>
        <p:spPr/>
        <p:txBody>
          <a:bodyPr/>
          <a:lstStyle/>
          <a:p>
            <a:r>
              <a:rPr lang="en-GB" dirty="0"/>
              <a:t>Geometry beyond CNNs</a:t>
            </a:r>
          </a:p>
        </p:txBody>
      </p:sp>
      <p:sp>
        <p:nvSpPr>
          <p:cNvPr id="11" name="Subtitle 10">
            <a:extLst>
              <a:ext uri="{FF2B5EF4-FFF2-40B4-BE49-F238E27FC236}">
                <a16:creationId xmlns:a16="http://schemas.microsoft.com/office/drawing/2014/main" id="{D0CE1EF2-37BF-51A8-6444-738387CAF04C}"/>
              </a:ext>
            </a:extLst>
          </p:cNvPr>
          <p:cNvSpPr>
            <a:spLocks noGrp="1"/>
          </p:cNvSpPr>
          <p:nvPr>
            <p:ph type="subTitle" idx="1"/>
          </p:nvPr>
        </p:nvSpPr>
        <p:spPr/>
        <p:txBody>
          <a:bodyPr/>
          <a:lstStyle/>
          <a:p>
            <a:r>
              <a:rPr lang="en-GB" dirty="0"/>
              <a:t>Next week’s bonus lecture</a:t>
            </a:r>
          </a:p>
        </p:txBody>
      </p:sp>
    </p:spTree>
    <p:extLst>
      <p:ext uri="{BB962C8B-B14F-4D97-AF65-F5344CB8AC3E}">
        <p14:creationId xmlns:p14="http://schemas.microsoft.com/office/powerpoint/2010/main" val="37166291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1D807FA-0591-2ECB-BD74-46DB511E5790}"/>
              </a:ext>
            </a:extLst>
          </p:cNvPr>
          <p:cNvSpPr>
            <a:spLocks noGrp="1"/>
          </p:cNvSpPr>
          <p:nvPr>
            <p:ph type="ftr" sz="quarter" idx="11"/>
          </p:nvPr>
        </p:nvSpPr>
        <p:spPr/>
        <p:txBody>
          <a:bodyPr/>
          <a:lstStyle/>
          <a:p>
            <a:r>
              <a:rPr lang="en-GB"/>
              <a:t>Patrick Dunne, p.dunne12@imperial.ac.um</a:t>
            </a:r>
            <a:endParaRPr lang="en-GB" dirty="0"/>
          </a:p>
        </p:txBody>
      </p:sp>
      <p:sp>
        <p:nvSpPr>
          <p:cNvPr id="3" name="Title 2">
            <a:extLst>
              <a:ext uri="{FF2B5EF4-FFF2-40B4-BE49-F238E27FC236}">
                <a16:creationId xmlns:a16="http://schemas.microsoft.com/office/drawing/2014/main" id="{DF553B79-3BBE-A5FE-A691-1E757537BF86}"/>
              </a:ext>
            </a:extLst>
          </p:cNvPr>
          <p:cNvSpPr>
            <a:spLocks noGrp="1"/>
          </p:cNvSpPr>
          <p:nvPr>
            <p:ph type="ctrTitle"/>
          </p:nvPr>
        </p:nvSpPr>
        <p:spPr/>
        <p:txBody>
          <a:bodyPr/>
          <a:lstStyle/>
          <a:p>
            <a:r>
              <a:rPr lang="en-GB" dirty="0"/>
              <a:t>Exercises!</a:t>
            </a:r>
          </a:p>
        </p:txBody>
      </p:sp>
      <p:sp>
        <p:nvSpPr>
          <p:cNvPr id="4" name="Subtitle 3">
            <a:extLst>
              <a:ext uri="{FF2B5EF4-FFF2-40B4-BE49-F238E27FC236}">
                <a16:creationId xmlns:a16="http://schemas.microsoft.com/office/drawing/2014/main" id="{51D78B43-110D-4C1C-AE86-4E64DB63DF39}"/>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2798236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884CF6E-A742-FE7F-DEA0-859BC4D22F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2473C2-27D1-BBA0-E1FB-155C6A3A35C9}"/>
              </a:ext>
            </a:extLst>
          </p:cNvPr>
          <p:cNvSpPr>
            <a:spLocks noGrp="1"/>
          </p:cNvSpPr>
          <p:nvPr>
            <p:ph type="title"/>
          </p:nvPr>
        </p:nvSpPr>
        <p:spPr>
          <a:xfrm>
            <a:off x="325438" y="251619"/>
            <a:ext cx="11541125" cy="378619"/>
          </a:xfrm>
        </p:spPr>
        <p:txBody>
          <a:bodyPr/>
          <a:lstStyle/>
          <a:p>
            <a:r>
              <a:rPr lang="en-GB" dirty="0"/>
              <a:t>Notes to the template</a:t>
            </a:r>
            <a:endParaRPr lang="en-US" dirty="0"/>
          </a:p>
        </p:txBody>
      </p:sp>
      <p:sp>
        <p:nvSpPr>
          <p:cNvPr id="3" name="Content Placeholder 2">
            <a:extLst>
              <a:ext uri="{FF2B5EF4-FFF2-40B4-BE49-F238E27FC236}">
                <a16:creationId xmlns:a16="http://schemas.microsoft.com/office/drawing/2014/main" id="{C589B409-CC9F-F408-4BAF-EB30F716D351}"/>
              </a:ext>
            </a:extLst>
          </p:cNvPr>
          <p:cNvSpPr>
            <a:spLocks noGrp="1"/>
          </p:cNvSpPr>
          <p:nvPr>
            <p:ph idx="1"/>
          </p:nvPr>
        </p:nvSpPr>
        <p:spPr>
          <a:xfrm>
            <a:off x="325438" y="1394619"/>
            <a:ext cx="11541125" cy="4866481"/>
          </a:xfrm>
        </p:spPr>
        <p:txBody>
          <a:bodyPr/>
          <a:lstStyle/>
          <a:p>
            <a:r>
              <a:rPr lang="en-GB" sz="1800" dirty="0"/>
              <a:t>The template includes a range of predefined layouts that you can insert. These have been designed to cater for text, text and images and for picture arrangements. There are also layouts for Title and Divider slides.</a:t>
            </a:r>
          </a:p>
          <a:p>
            <a:endParaRPr lang="en-GB" sz="1800" dirty="0"/>
          </a:p>
          <a:p>
            <a:r>
              <a:rPr lang="en-GB" sz="1800" dirty="0"/>
              <a:t>Each custom layout includes the correct colour palette, type levels and formatting.</a:t>
            </a:r>
          </a:p>
          <a:p>
            <a:endParaRPr lang="en-GB" sz="1800" dirty="0"/>
          </a:p>
          <a:p>
            <a:r>
              <a:rPr lang="en-GB" sz="1800" dirty="0"/>
              <a:t>You can choose one of the layouts using the ‘New Slide’ button on the Home tab. You can also change the layout for a current slide using the ‘Layout’ list on the Home tab.</a:t>
            </a:r>
          </a:p>
        </p:txBody>
      </p:sp>
      <p:sp>
        <p:nvSpPr>
          <p:cNvPr id="6" name="Footer Placeholder 5">
            <a:extLst>
              <a:ext uri="{FF2B5EF4-FFF2-40B4-BE49-F238E27FC236}">
                <a16:creationId xmlns:a16="http://schemas.microsoft.com/office/drawing/2014/main" id="{96B744BA-48DF-357E-C4C5-3AF2F07FE2EE}"/>
              </a:ext>
            </a:extLst>
          </p:cNvPr>
          <p:cNvSpPr>
            <a:spLocks noGrp="1"/>
          </p:cNvSpPr>
          <p:nvPr>
            <p:ph type="ftr" sz="quarter" idx="11"/>
          </p:nvPr>
        </p:nvSpPr>
        <p:spPr>
          <a:xfrm>
            <a:off x="1965325" y="6393657"/>
            <a:ext cx="3423444" cy="137319"/>
          </a:xfrm>
        </p:spPr>
        <p:txBody>
          <a:bodyPr/>
          <a:lstStyle/>
          <a:p>
            <a:r>
              <a:rPr lang="en-GB"/>
              <a:t>Patrick Dunne, p.dunne12@imperial.ac.um</a:t>
            </a:r>
          </a:p>
        </p:txBody>
      </p:sp>
      <p:sp>
        <p:nvSpPr>
          <p:cNvPr id="4" name="Subtitle 3">
            <a:extLst>
              <a:ext uri="{FF2B5EF4-FFF2-40B4-BE49-F238E27FC236}">
                <a16:creationId xmlns:a16="http://schemas.microsoft.com/office/drawing/2014/main" id="{4872E6BB-3E44-C1DA-3B31-236BA909E912}"/>
              </a:ext>
            </a:extLst>
          </p:cNvPr>
          <p:cNvSpPr>
            <a:spLocks noGrp="1"/>
          </p:cNvSpPr>
          <p:nvPr>
            <p:ph type="subTitle" idx="13"/>
          </p:nvPr>
        </p:nvSpPr>
        <p:spPr>
          <a:xfrm>
            <a:off x="325438" y="619919"/>
            <a:ext cx="11541125" cy="371475"/>
          </a:xfrm>
        </p:spPr>
        <p:txBody>
          <a:bodyPr/>
          <a:lstStyle/>
          <a:p>
            <a:r>
              <a:rPr lang="en-GB" dirty="0"/>
              <a:t>Custom layouts and example slides</a:t>
            </a:r>
            <a:endParaRPr lang="en-US" dirty="0"/>
          </a:p>
        </p:txBody>
      </p:sp>
      <p:pic>
        <p:nvPicPr>
          <p:cNvPr id="12" name="Picture 11">
            <a:extLst>
              <a:ext uri="{FF2B5EF4-FFF2-40B4-BE49-F238E27FC236}">
                <a16:creationId xmlns:a16="http://schemas.microsoft.com/office/drawing/2014/main" id="{639A8AA8-A40F-71E8-DF2D-CB7083B79E2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27025" y="3826061"/>
            <a:ext cx="6627957" cy="2435039"/>
          </a:xfrm>
          <a:prstGeom prst="rect">
            <a:avLst/>
          </a:prstGeom>
          <a:ln w="3175">
            <a:solidFill>
              <a:schemeClr val="tx1"/>
            </a:solidFill>
          </a:ln>
        </p:spPr>
      </p:pic>
    </p:spTree>
    <p:extLst>
      <p:ext uri="{BB962C8B-B14F-4D97-AF65-F5344CB8AC3E}">
        <p14:creationId xmlns:p14="http://schemas.microsoft.com/office/powerpoint/2010/main" val="16103910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E870434-9477-94A8-5265-ABD8082725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B4B915-FC18-90C1-DAAC-4E0B59B1596C}"/>
              </a:ext>
            </a:extLst>
          </p:cNvPr>
          <p:cNvSpPr>
            <a:spLocks noGrp="1"/>
          </p:cNvSpPr>
          <p:nvPr>
            <p:ph type="title"/>
          </p:nvPr>
        </p:nvSpPr>
        <p:spPr/>
        <p:txBody>
          <a:bodyPr/>
          <a:lstStyle/>
          <a:p>
            <a:r>
              <a:rPr lang="en-GB" dirty="0"/>
              <a:t>Notes to the template</a:t>
            </a:r>
            <a:endParaRPr lang="en-US" dirty="0"/>
          </a:p>
        </p:txBody>
      </p:sp>
      <p:sp>
        <p:nvSpPr>
          <p:cNvPr id="3" name="Content Placeholder 2">
            <a:extLst>
              <a:ext uri="{FF2B5EF4-FFF2-40B4-BE49-F238E27FC236}">
                <a16:creationId xmlns:a16="http://schemas.microsoft.com/office/drawing/2014/main" id="{363EAC08-C9BC-2102-F852-3CAA0D86747A}"/>
              </a:ext>
            </a:extLst>
          </p:cNvPr>
          <p:cNvSpPr>
            <a:spLocks noGrp="1"/>
          </p:cNvSpPr>
          <p:nvPr>
            <p:ph idx="1"/>
          </p:nvPr>
        </p:nvSpPr>
        <p:spPr/>
        <p:txBody>
          <a:bodyPr/>
          <a:lstStyle/>
          <a:p>
            <a:r>
              <a:rPr lang="en-GB" sz="1800" dirty="0"/>
              <a:t>The standard text area has five predefined type levels.</a:t>
            </a:r>
          </a:p>
          <a:p>
            <a:endParaRPr lang="en-GB" sz="1800" dirty="0"/>
          </a:p>
          <a:p>
            <a:r>
              <a:rPr lang="en-GB" sz="1800" dirty="0"/>
              <a:t>You can move up or down the levels using the increase or decrease indent buttons in the home tab.</a:t>
            </a:r>
          </a:p>
          <a:p>
            <a:endParaRPr lang="en-GB" sz="1800" dirty="0"/>
          </a:p>
          <a:p>
            <a:r>
              <a:rPr lang="en-GB" sz="1800" dirty="0"/>
              <a:t>We recommend that you do not use the bullet button, as this does not apply the correct bullet formatting.</a:t>
            </a:r>
          </a:p>
          <a:p>
            <a:endParaRPr lang="en-GB" sz="1800" dirty="0"/>
          </a:p>
          <a:p>
            <a:r>
              <a:rPr lang="en-GB" sz="1800" dirty="0"/>
              <a:t>Level one is for general text</a:t>
            </a:r>
          </a:p>
          <a:p>
            <a:pPr lvl="1"/>
            <a:r>
              <a:rPr lang="en-GB" sz="1800" dirty="0"/>
              <a:t>Level two is for subheadings within body copy</a:t>
            </a:r>
          </a:p>
          <a:p>
            <a:pPr lvl="2"/>
            <a:r>
              <a:rPr lang="en-GB" sz="1800" dirty="0"/>
              <a:t>Level three is the first level of bullets</a:t>
            </a:r>
          </a:p>
          <a:p>
            <a:pPr lvl="3"/>
            <a:r>
              <a:rPr lang="en-GB" sz="1800" dirty="0"/>
              <a:t>Level four is the second level of bullets</a:t>
            </a:r>
          </a:p>
          <a:p>
            <a:pPr lvl="4"/>
            <a:r>
              <a:rPr lang="en-GB" sz="1800" dirty="0"/>
              <a:t>Level five is the third level of bullets</a:t>
            </a:r>
          </a:p>
          <a:p>
            <a:endParaRPr lang="en-GB" sz="1800" dirty="0"/>
          </a:p>
          <a:p>
            <a:r>
              <a:rPr lang="en-GB" sz="1800" dirty="0"/>
              <a:t>While text boxes are formatted to be the correct font, size, and colour, they will not contain the levels as a placeholder does. Therefore, it is recommended that you copy an existing text placeholder on the slide if you would like to insert a text box, to preserve the use of these levels.</a:t>
            </a:r>
          </a:p>
          <a:p>
            <a:endParaRPr lang="en-GB" sz="1800" dirty="0"/>
          </a:p>
          <a:p>
            <a:endParaRPr lang="en-GB" sz="1800" dirty="0"/>
          </a:p>
        </p:txBody>
      </p:sp>
      <p:sp>
        <p:nvSpPr>
          <p:cNvPr id="6" name="Footer Placeholder 5">
            <a:extLst>
              <a:ext uri="{FF2B5EF4-FFF2-40B4-BE49-F238E27FC236}">
                <a16:creationId xmlns:a16="http://schemas.microsoft.com/office/drawing/2014/main" id="{BB728207-E382-BB77-8DAA-EC526407A73B}"/>
              </a:ext>
            </a:extLst>
          </p:cNvPr>
          <p:cNvSpPr>
            <a:spLocks noGrp="1"/>
          </p:cNvSpPr>
          <p:nvPr>
            <p:ph type="ftr" sz="quarter" idx="11"/>
          </p:nvPr>
        </p:nvSpPr>
        <p:spPr/>
        <p:txBody>
          <a:bodyPr/>
          <a:lstStyle/>
          <a:p>
            <a:r>
              <a:rPr lang="en-GB"/>
              <a:t>Patrick Dunne, p.dunne12@imperial.ac.um</a:t>
            </a:r>
          </a:p>
        </p:txBody>
      </p:sp>
      <p:sp>
        <p:nvSpPr>
          <p:cNvPr id="4" name="Subtitle 3">
            <a:extLst>
              <a:ext uri="{FF2B5EF4-FFF2-40B4-BE49-F238E27FC236}">
                <a16:creationId xmlns:a16="http://schemas.microsoft.com/office/drawing/2014/main" id="{6CC54F37-AC76-45B7-AE13-7472975AFC8A}"/>
              </a:ext>
            </a:extLst>
          </p:cNvPr>
          <p:cNvSpPr>
            <a:spLocks noGrp="1"/>
          </p:cNvSpPr>
          <p:nvPr>
            <p:ph type="subTitle" idx="13"/>
          </p:nvPr>
        </p:nvSpPr>
        <p:spPr/>
        <p:txBody>
          <a:bodyPr/>
          <a:lstStyle/>
          <a:p>
            <a:r>
              <a:rPr lang="en-GB" dirty="0"/>
              <a:t>Type levels and bullets</a:t>
            </a:r>
            <a:endParaRPr lang="en-US" dirty="0"/>
          </a:p>
        </p:txBody>
      </p:sp>
      <p:grpSp>
        <p:nvGrpSpPr>
          <p:cNvPr id="8" name="Group 7">
            <a:extLst>
              <a:ext uri="{FF2B5EF4-FFF2-40B4-BE49-F238E27FC236}">
                <a16:creationId xmlns:a16="http://schemas.microsoft.com/office/drawing/2014/main" id="{E4E4C8D3-4A97-D3F8-F14E-7B36894DFEEB}"/>
              </a:ext>
            </a:extLst>
          </p:cNvPr>
          <p:cNvGrpSpPr/>
          <p:nvPr/>
        </p:nvGrpSpPr>
        <p:grpSpPr>
          <a:xfrm>
            <a:off x="7731069" y="3160634"/>
            <a:ext cx="4143927" cy="1064197"/>
            <a:chOff x="5267729" y="3145133"/>
            <a:chExt cx="5164053" cy="1326174"/>
          </a:xfrm>
        </p:grpSpPr>
        <p:pic>
          <p:nvPicPr>
            <p:cNvPr id="9" name="Picture 8">
              <a:extLst>
                <a:ext uri="{FF2B5EF4-FFF2-40B4-BE49-F238E27FC236}">
                  <a16:creationId xmlns:a16="http://schemas.microsoft.com/office/drawing/2014/main" id="{FD2EB907-3369-0E2B-44C2-42A2CFF143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222207" y="3429000"/>
              <a:ext cx="4209575" cy="1042307"/>
            </a:xfrm>
            <a:prstGeom prst="rect">
              <a:avLst/>
            </a:prstGeom>
            <a:ln w="3175">
              <a:solidFill>
                <a:schemeClr val="bg1">
                  <a:lumMod val="50000"/>
                </a:schemeClr>
              </a:solidFill>
              <a:miter lim="800000"/>
            </a:ln>
          </p:spPr>
        </p:pic>
        <p:sp>
          <p:nvSpPr>
            <p:cNvPr id="10" name="Rectangle 9">
              <a:extLst>
                <a:ext uri="{FF2B5EF4-FFF2-40B4-BE49-F238E27FC236}">
                  <a16:creationId xmlns:a16="http://schemas.microsoft.com/office/drawing/2014/main" id="{679D37AF-794E-F1EC-E389-9BDDEA7E5850}"/>
                </a:ext>
              </a:extLst>
            </p:cNvPr>
            <p:cNvSpPr/>
            <p:nvPr/>
          </p:nvSpPr>
          <p:spPr>
            <a:xfrm>
              <a:off x="6973556" y="3557117"/>
              <a:ext cx="311500" cy="29140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GB" sz="1050" dirty="0" err="1">
                <a:solidFill>
                  <a:schemeClr val="bg1"/>
                </a:solidFill>
              </a:endParaRPr>
            </a:p>
          </p:txBody>
        </p:sp>
        <p:sp>
          <p:nvSpPr>
            <p:cNvPr id="11" name="Rectangle 10">
              <a:extLst>
                <a:ext uri="{FF2B5EF4-FFF2-40B4-BE49-F238E27FC236}">
                  <a16:creationId xmlns:a16="http://schemas.microsoft.com/office/drawing/2014/main" id="{B9343EB0-B3E0-88B5-A342-CC3528E86577}"/>
                </a:ext>
              </a:extLst>
            </p:cNvPr>
            <p:cNvSpPr/>
            <p:nvPr/>
          </p:nvSpPr>
          <p:spPr>
            <a:xfrm>
              <a:off x="7285056" y="3557117"/>
              <a:ext cx="311500" cy="29140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GB" sz="1050" dirty="0" err="1">
                <a:solidFill>
                  <a:schemeClr val="bg1"/>
                </a:solidFill>
              </a:endParaRPr>
            </a:p>
          </p:txBody>
        </p:sp>
        <p:cxnSp>
          <p:nvCxnSpPr>
            <p:cNvPr id="12" name="Straight Connector 11">
              <a:extLst>
                <a:ext uri="{FF2B5EF4-FFF2-40B4-BE49-F238E27FC236}">
                  <a16:creationId xmlns:a16="http://schemas.microsoft.com/office/drawing/2014/main" id="{8A69E852-28DB-21E8-2362-E22F24C76816}"/>
                </a:ext>
              </a:extLst>
            </p:cNvPr>
            <p:cNvCxnSpPr/>
            <p:nvPr/>
          </p:nvCxnSpPr>
          <p:spPr>
            <a:xfrm flipV="1">
              <a:off x="7129306" y="3145134"/>
              <a:ext cx="0" cy="41198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41DBB60-8A8E-371E-BB18-C3E3F70A60B9}"/>
                </a:ext>
              </a:extLst>
            </p:cNvPr>
            <p:cNvCxnSpPr/>
            <p:nvPr/>
          </p:nvCxnSpPr>
          <p:spPr>
            <a:xfrm flipV="1">
              <a:off x="7440806" y="3145133"/>
              <a:ext cx="0" cy="41198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A6D3E46-0D07-22B2-0062-AAA03E6F3E78}"/>
                </a:ext>
              </a:extLst>
            </p:cNvPr>
            <p:cNvSpPr txBox="1"/>
            <p:nvPr/>
          </p:nvSpPr>
          <p:spPr>
            <a:xfrm>
              <a:off x="7506118" y="3145133"/>
              <a:ext cx="2384011" cy="205991"/>
            </a:xfrm>
            <a:prstGeom prst="rect">
              <a:avLst/>
            </a:prstGeom>
            <a:noFill/>
          </p:spPr>
          <p:txBody>
            <a:bodyPr wrap="square" lIns="0" tIns="0" rIns="0" bIns="0" rtlCol="0">
              <a:noAutofit/>
            </a:bodyPr>
            <a:lstStyle/>
            <a:p>
              <a:pPr algn="l"/>
              <a:r>
                <a:rPr lang="en-GB" sz="800" dirty="0">
                  <a:solidFill>
                    <a:srgbClr val="FF0000"/>
                  </a:solidFill>
                </a:rPr>
                <a:t>Increase list level</a:t>
              </a:r>
            </a:p>
          </p:txBody>
        </p:sp>
        <p:sp>
          <p:nvSpPr>
            <p:cNvPr id="15" name="TextBox 14">
              <a:extLst>
                <a:ext uri="{FF2B5EF4-FFF2-40B4-BE49-F238E27FC236}">
                  <a16:creationId xmlns:a16="http://schemas.microsoft.com/office/drawing/2014/main" id="{3F22BA32-A027-1E57-2792-B9F7EAD1A124}"/>
                </a:ext>
              </a:extLst>
            </p:cNvPr>
            <p:cNvSpPr txBox="1"/>
            <p:nvPr/>
          </p:nvSpPr>
          <p:spPr>
            <a:xfrm>
              <a:off x="5267729" y="3145133"/>
              <a:ext cx="1796266" cy="205991"/>
            </a:xfrm>
            <a:prstGeom prst="rect">
              <a:avLst/>
            </a:prstGeom>
            <a:noFill/>
          </p:spPr>
          <p:txBody>
            <a:bodyPr wrap="square" lIns="0" tIns="0" rIns="0" bIns="0" rtlCol="0">
              <a:noAutofit/>
            </a:bodyPr>
            <a:lstStyle/>
            <a:p>
              <a:pPr algn="r"/>
              <a:r>
                <a:rPr lang="en-GB" sz="800" dirty="0">
                  <a:solidFill>
                    <a:srgbClr val="FF0000"/>
                  </a:solidFill>
                </a:rPr>
                <a:t>Decrease list level</a:t>
              </a:r>
            </a:p>
          </p:txBody>
        </p:sp>
      </p:grpSp>
    </p:spTree>
    <p:extLst>
      <p:ext uri="{BB962C8B-B14F-4D97-AF65-F5344CB8AC3E}">
        <p14:creationId xmlns:p14="http://schemas.microsoft.com/office/powerpoint/2010/main" val="9928796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AD263E8-CB79-3567-8269-02D286DF7C57}"/>
              </a:ext>
            </a:extLst>
          </p:cNvPr>
          <p:cNvSpPr>
            <a:spLocks noGrp="1"/>
          </p:cNvSpPr>
          <p:nvPr>
            <p:ph type="ftr" sz="quarter" idx="11"/>
          </p:nvPr>
        </p:nvSpPr>
        <p:spPr>
          <a:xfrm>
            <a:off x="1965261" y="6393702"/>
            <a:ext cx="3423452" cy="137272"/>
          </a:xfrm>
        </p:spPr>
        <p:txBody>
          <a:bodyPr/>
          <a:lstStyle/>
          <a:p>
            <a:r>
              <a:rPr lang="en-GB"/>
              <a:t>Patrick Dunne, p.dunne12@imperial.ac.um</a:t>
            </a:r>
            <a:endParaRPr lang="en-GB" dirty="0"/>
          </a:p>
        </p:txBody>
      </p:sp>
      <p:pic>
        <p:nvPicPr>
          <p:cNvPr id="10" name="Picture Placeholder 9">
            <a:extLst>
              <a:ext uri="{FF2B5EF4-FFF2-40B4-BE49-F238E27FC236}">
                <a16:creationId xmlns:a16="http://schemas.microsoft.com/office/drawing/2014/main" id="{70BF562B-98EC-FF44-8FBC-CAC8B5CE9322}"/>
              </a:ext>
            </a:extLst>
          </p:cNvPr>
          <p:cNvPicPr>
            <a:picLocks noGrp="1" noChangeAspect="1"/>
          </p:cNvPicPr>
          <p:nvPr>
            <p:ph type="pic" sz="quarter" idx="4294967295"/>
          </p:nvPr>
        </p:nvPicPr>
        <p:blipFill rotWithShape="1">
          <a:blip r:embed="rId2" cstate="print">
            <a:extLst>
              <a:ext uri="{28A0092B-C50C-407E-A947-70E740481C1C}">
                <a14:useLocalDpi xmlns:a14="http://schemas.microsoft.com/office/drawing/2010/main"/>
              </a:ext>
            </a:extLst>
          </a:blip>
          <a:srcRect l="1728" r="1728"/>
          <a:stretch/>
        </p:blipFill>
        <p:spPr>
          <a:xfrm>
            <a:off x="6282532" y="327818"/>
            <a:ext cx="5592465" cy="5933282"/>
          </a:xfrm>
        </p:spPr>
      </p:pic>
      <p:sp>
        <p:nvSpPr>
          <p:cNvPr id="2" name="Title 1">
            <a:extLst>
              <a:ext uri="{FF2B5EF4-FFF2-40B4-BE49-F238E27FC236}">
                <a16:creationId xmlns:a16="http://schemas.microsoft.com/office/drawing/2014/main" id="{8AFE6160-6DC1-03C3-B332-3ADF4ED454FD}"/>
              </a:ext>
            </a:extLst>
          </p:cNvPr>
          <p:cNvSpPr>
            <a:spLocks noGrp="1"/>
          </p:cNvSpPr>
          <p:nvPr>
            <p:ph type="title"/>
          </p:nvPr>
        </p:nvSpPr>
        <p:spPr>
          <a:xfrm>
            <a:off x="325800" y="252000"/>
            <a:ext cx="5583670" cy="378044"/>
          </a:xfrm>
        </p:spPr>
        <p:txBody>
          <a:bodyPr/>
          <a:lstStyle/>
          <a:p>
            <a:r>
              <a:rPr lang="en-US" dirty="0"/>
              <a:t>Notes to the template</a:t>
            </a:r>
          </a:p>
        </p:txBody>
      </p:sp>
      <p:sp>
        <p:nvSpPr>
          <p:cNvPr id="6" name="Subtitle 5">
            <a:extLst>
              <a:ext uri="{FF2B5EF4-FFF2-40B4-BE49-F238E27FC236}">
                <a16:creationId xmlns:a16="http://schemas.microsoft.com/office/drawing/2014/main" id="{47CF5047-C92C-20F0-34F4-5F62FF93FC3D}"/>
              </a:ext>
            </a:extLst>
          </p:cNvPr>
          <p:cNvSpPr>
            <a:spLocks noGrp="1"/>
          </p:cNvSpPr>
          <p:nvPr>
            <p:ph type="subTitle" idx="13"/>
          </p:nvPr>
        </p:nvSpPr>
        <p:spPr>
          <a:xfrm>
            <a:off x="325800" y="620196"/>
            <a:ext cx="5583670" cy="371567"/>
          </a:xfrm>
        </p:spPr>
        <p:txBody>
          <a:bodyPr/>
          <a:lstStyle/>
          <a:p>
            <a:r>
              <a:rPr lang="en-US" dirty="0"/>
              <a:t>Using picture slide layouts</a:t>
            </a:r>
          </a:p>
        </p:txBody>
      </p:sp>
      <p:sp>
        <p:nvSpPr>
          <p:cNvPr id="7" name="Text Placeholder 6">
            <a:extLst>
              <a:ext uri="{FF2B5EF4-FFF2-40B4-BE49-F238E27FC236}">
                <a16:creationId xmlns:a16="http://schemas.microsoft.com/office/drawing/2014/main" id="{705A80D6-E0B3-000D-6856-F39113D652B8}"/>
              </a:ext>
            </a:extLst>
          </p:cNvPr>
          <p:cNvSpPr>
            <a:spLocks noGrp="1"/>
          </p:cNvSpPr>
          <p:nvPr>
            <p:ph type="body" sz="quarter" idx="16"/>
          </p:nvPr>
        </p:nvSpPr>
        <p:spPr>
          <a:xfrm>
            <a:off x="325800" y="1394619"/>
            <a:ext cx="5583670" cy="4866481"/>
          </a:xfrm>
        </p:spPr>
        <p:txBody>
          <a:bodyPr/>
          <a:lstStyle/>
          <a:p>
            <a:r>
              <a:rPr lang="en-GB" dirty="0"/>
              <a:t>The picture slides are predefined with picture placeholders that help you to manage the image you add into the field. </a:t>
            </a:r>
          </a:p>
          <a:p>
            <a:r>
              <a:rPr lang="en-GB" dirty="0"/>
              <a:t>Click the button in the middle of the field to select and import the picture you want to use. The picture field will automatically fill the field with the image.</a:t>
            </a:r>
          </a:p>
          <a:p>
            <a:endParaRPr lang="en-GB" dirty="0"/>
          </a:p>
          <a:p>
            <a:r>
              <a:rPr lang="en-GB" dirty="0"/>
              <a:t>You can edit the position of the image using the crop tool, which is in the ‘Picture Tools &gt; Format menu. This menu appears when you click on an image.</a:t>
            </a:r>
          </a:p>
          <a:p>
            <a:endParaRPr lang="en-GB" dirty="0"/>
          </a:p>
          <a:p>
            <a:r>
              <a:rPr lang="en-GB" dirty="0"/>
              <a:t>The crop tool allows you to enlarge, adjust position or crop the image to fit.</a:t>
            </a:r>
          </a:p>
          <a:p>
            <a:endParaRPr lang="en-GB" dirty="0"/>
          </a:p>
          <a:p>
            <a:endParaRPr lang="en-GB" dirty="0"/>
          </a:p>
        </p:txBody>
      </p:sp>
    </p:spTree>
    <p:extLst>
      <p:ext uri="{BB962C8B-B14F-4D97-AF65-F5344CB8AC3E}">
        <p14:creationId xmlns:p14="http://schemas.microsoft.com/office/powerpoint/2010/main" val="32525538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8C8C1-3698-CAA9-22F4-C44358CE4C0F}"/>
              </a:ext>
            </a:extLst>
          </p:cNvPr>
          <p:cNvSpPr>
            <a:spLocks noGrp="1"/>
          </p:cNvSpPr>
          <p:nvPr>
            <p:ph type="title"/>
          </p:nvPr>
        </p:nvSpPr>
        <p:spPr/>
        <p:txBody>
          <a:bodyPr/>
          <a:lstStyle/>
          <a:p>
            <a:r>
              <a:rPr lang="en-GB" dirty="0"/>
              <a:t>Learning Outcomes</a:t>
            </a:r>
          </a:p>
        </p:txBody>
      </p:sp>
      <p:sp>
        <p:nvSpPr>
          <p:cNvPr id="3" name="Content Placeholder 2">
            <a:extLst>
              <a:ext uri="{FF2B5EF4-FFF2-40B4-BE49-F238E27FC236}">
                <a16:creationId xmlns:a16="http://schemas.microsoft.com/office/drawing/2014/main" id="{D401867D-E2AD-C30E-0EA2-B01434BE579E}"/>
              </a:ext>
            </a:extLst>
          </p:cNvPr>
          <p:cNvSpPr>
            <a:spLocks noGrp="1"/>
          </p:cNvSpPr>
          <p:nvPr>
            <p:ph idx="1"/>
          </p:nvPr>
        </p:nvSpPr>
        <p:spPr/>
        <p:txBody>
          <a:bodyPr/>
          <a:lstStyle/>
          <a:p>
            <a:pPr marL="342900" lvl="1" indent="-342900">
              <a:buFont typeface="Arial" panose="020B0604020202020204" pitchFamily="34" charset="0"/>
              <a:buChar char="•"/>
            </a:pPr>
            <a:r>
              <a:rPr lang="en-GB" dirty="0"/>
              <a:t>Learning outcomes for today</a:t>
            </a:r>
          </a:p>
          <a:p>
            <a:pPr marL="504891" lvl="2" indent="-342900"/>
            <a:r>
              <a:rPr lang="en-GB" dirty="0"/>
              <a:t>Loss curves</a:t>
            </a:r>
          </a:p>
          <a:p>
            <a:pPr marL="504891" lvl="2" indent="-342900"/>
            <a:r>
              <a:rPr lang="en-GB" dirty="0"/>
              <a:t>Introduce the concept of convolutional neural networks (CNN)</a:t>
            </a:r>
          </a:p>
          <a:p>
            <a:pPr marL="504891" lvl="2" indent="-342900"/>
            <a:r>
              <a:rPr lang="en-GB" dirty="0"/>
              <a:t>Introduce the concept of data volumes</a:t>
            </a:r>
          </a:p>
          <a:p>
            <a:pPr marL="504891" lvl="2" indent="-342900"/>
            <a:r>
              <a:rPr lang="en-GB" dirty="0"/>
              <a:t>Introduce pooling and other CNN hyperparameter choices</a:t>
            </a:r>
          </a:p>
          <a:p>
            <a:pPr marL="504891" lvl="2" indent="-342900"/>
            <a:r>
              <a:rPr lang="en-GB" dirty="0"/>
              <a:t>Know how to make basic choices of CNN architecture</a:t>
            </a:r>
          </a:p>
          <a:p>
            <a:pPr marL="504891" lvl="2" indent="-342900"/>
            <a:r>
              <a:rPr lang="en-GB" dirty="0"/>
              <a:t>Know how to use </a:t>
            </a:r>
            <a:r>
              <a:rPr lang="en-GB" dirty="0" err="1"/>
              <a:t>pytorch</a:t>
            </a:r>
            <a:r>
              <a:rPr lang="en-GB" dirty="0"/>
              <a:t> to set up and train a convolutional neural network</a:t>
            </a:r>
          </a:p>
          <a:p>
            <a:pPr marL="504891" lvl="2" indent="-342900"/>
            <a:endParaRPr lang="en-GB" dirty="0"/>
          </a:p>
          <a:p>
            <a:pPr marL="342900" lvl="1" indent="-342900">
              <a:buFont typeface="Arial" panose="020B0604020202020204" pitchFamily="34" charset="0"/>
              <a:buChar char="•"/>
            </a:pPr>
            <a:r>
              <a:rPr lang="en-GB" dirty="0"/>
              <a:t>Update for last week, there was a bug in exercise 4</a:t>
            </a:r>
          </a:p>
          <a:p>
            <a:pPr marL="504891" lvl="2" indent="-342900"/>
            <a:r>
              <a:rPr lang="en-GB" dirty="0"/>
              <a:t>Binary Cross Entropy loss function already has in built ‘</a:t>
            </a:r>
            <a:r>
              <a:rPr lang="en-GB" dirty="0" err="1"/>
              <a:t>softmax</a:t>
            </a:r>
            <a:r>
              <a:rPr lang="en-GB" dirty="0"/>
              <a:t>’ to convert scores to probability-like values that add up to 1. Adding extra sigmoid layer at the end of network on top of this can lead to unstable gradients so we have taken this out and updated blackboard.</a:t>
            </a:r>
          </a:p>
          <a:p>
            <a:pPr marL="504891" lvl="2" indent="-342900"/>
            <a:endParaRPr lang="en-GB" dirty="0"/>
          </a:p>
          <a:p>
            <a:pPr marL="342900" lvl="1" indent="-342900">
              <a:buFont typeface="Arial" panose="020B0604020202020204" pitchFamily="34" charset="0"/>
              <a:buChar char="•"/>
            </a:pPr>
            <a:r>
              <a:rPr lang="en-GB" dirty="0"/>
              <a:t>Shorter lecture today, focus on applying all of the skills you’ve learned so far including performance metrics</a:t>
            </a:r>
          </a:p>
          <a:p>
            <a:pPr marL="504891" lvl="2" indent="-342900"/>
            <a:endParaRPr lang="en-GB" dirty="0"/>
          </a:p>
          <a:p>
            <a:pPr marL="342900" lvl="1" indent="-342900"/>
            <a:endParaRPr lang="en-GB" dirty="0"/>
          </a:p>
        </p:txBody>
      </p:sp>
      <p:sp>
        <p:nvSpPr>
          <p:cNvPr id="5" name="Footer Placeholder 4">
            <a:extLst>
              <a:ext uri="{FF2B5EF4-FFF2-40B4-BE49-F238E27FC236}">
                <a16:creationId xmlns:a16="http://schemas.microsoft.com/office/drawing/2014/main" id="{F8064DD3-2612-2FAD-FB01-545C28FE9608}"/>
              </a:ext>
            </a:extLst>
          </p:cNvPr>
          <p:cNvSpPr>
            <a:spLocks noGrp="1"/>
          </p:cNvSpPr>
          <p:nvPr>
            <p:ph type="ftr" sz="quarter" idx="11"/>
          </p:nvPr>
        </p:nvSpPr>
        <p:spPr/>
        <p:txBody>
          <a:bodyPr/>
          <a:lstStyle/>
          <a:p>
            <a:r>
              <a:rPr lang="en-GB"/>
              <a:t>Patrick Dunne, p.dunne12@imperial.ac.um</a:t>
            </a:r>
            <a:endParaRPr lang="en-GB" dirty="0"/>
          </a:p>
        </p:txBody>
      </p:sp>
      <p:sp>
        <p:nvSpPr>
          <p:cNvPr id="7" name="Subtitle 6">
            <a:extLst>
              <a:ext uri="{FF2B5EF4-FFF2-40B4-BE49-F238E27FC236}">
                <a16:creationId xmlns:a16="http://schemas.microsoft.com/office/drawing/2014/main" id="{475BA4EE-9A06-4D1C-5BE3-F28D6539010E}"/>
              </a:ext>
            </a:extLst>
          </p:cNvPr>
          <p:cNvSpPr>
            <a:spLocks noGrp="1"/>
          </p:cNvSpPr>
          <p:nvPr>
            <p:ph type="subTitle" idx="13"/>
          </p:nvPr>
        </p:nvSpPr>
        <p:spPr/>
        <p:txBody>
          <a:bodyPr/>
          <a:lstStyle/>
          <a:p>
            <a:endParaRPr lang="en-GB"/>
          </a:p>
        </p:txBody>
      </p:sp>
    </p:spTree>
    <p:extLst>
      <p:ext uri="{BB962C8B-B14F-4D97-AF65-F5344CB8AC3E}">
        <p14:creationId xmlns:p14="http://schemas.microsoft.com/office/powerpoint/2010/main" val="2671904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BC8577D-CD6C-1BFE-36DB-9BC6FDCA0E34}"/>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997FB569-D539-BD91-DE87-62826E6255CA}"/>
              </a:ext>
            </a:extLst>
          </p:cNvPr>
          <p:cNvSpPr>
            <a:spLocks noGrp="1"/>
          </p:cNvSpPr>
          <p:nvPr>
            <p:ph type="ftr" sz="quarter" idx="11"/>
          </p:nvPr>
        </p:nvSpPr>
        <p:spPr>
          <a:xfrm>
            <a:off x="1965325" y="6393657"/>
            <a:ext cx="3423444" cy="137319"/>
          </a:xfrm>
        </p:spPr>
        <p:txBody>
          <a:bodyPr/>
          <a:lstStyle/>
          <a:p>
            <a:r>
              <a:rPr lang="en-GB"/>
              <a:t>Patrick Dunne, p.dunne12@imperial.ac.um</a:t>
            </a:r>
            <a:endParaRPr lang="en-GB" dirty="0"/>
          </a:p>
        </p:txBody>
      </p:sp>
      <p:pic>
        <p:nvPicPr>
          <p:cNvPr id="9" name="Picture Placeholder 8">
            <a:extLst>
              <a:ext uri="{FF2B5EF4-FFF2-40B4-BE49-F238E27FC236}">
                <a16:creationId xmlns:a16="http://schemas.microsoft.com/office/drawing/2014/main" id="{7C5448F6-76C7-04C4-8A05-60F35409C7B1}"/>
              </a:ext>
            </a:extLst>
          </p:cNvPr>
          <p:cNvPicPr>
            <a:picLocks noGrp="1" noChangeAspect="1"/>
          </p:cNvPicPr>
          <p:nvPr>
            <p:ph type="pic" sz="quarter" idx="4294967295"/>
          </p:nvPr>
        </p:nvPicPr>
        <p:blipFill rotWithShape="1">
          <a:blip r:embed="rId2" cstate="print">
            <a:extLst>
              <a:ext uri="{28A0092B-C50C-407E-A947-70E740481C1C}">
                <a14:useLocalDpi xmlns:a14="http://schemas.microsoft.com/office/drawing/2010/main"/>
              </a:ext>
            </a:extLst>
          </a:blip>
          <a:srcRect l="1755" r="1755"/>
          <a:stretch/>
        </p:blipFill>
        <p:spPr>
          <a:xfrm>
            <a:off x="6282532" y="327819"/>
            <a:ext cx="5592763" cy="5933281"/>
          </a:xfrm>
        </p:spPr>
      </p:pic>
      <p:sp>
        <p:nvSpPr>
          <p:cNvPr id="2" name="Title 1">
            <a:extLst>
              <a:ext uri="{FF2B5EF4-FFF2-40B4-BE49-F238E27FC236}">
                <a16:creationId xmlns:a16="http://schemas.microsoft.com/office/drawing/2014/main" id="{8714DCB2-B28F-0CFE-C3FC-A03DA66D36B9}"/>
              </a:ext>
            </a:extLst>
          </p:cNvPr>
          <p:cNvSpPr>
            <a:spLocks noGrp="1"/>
          </p:cNvSpPr>
          <p:nvPr>
            <p:ph type="title"/>
          </p:nvPr>
        </p:nvSpPr>
        <p:spPr>
          <a:xfrm>
            <a:off x="325438" y="251619"/>
            <a:ext cx="5584032" cy="378619"/>
          </a:xfrm>
        </p:spPr>
        <p:txBody>
          <a:bodyPr/>
          <a:lstStyle/>
          <a:p>
            <a:r>
              <a:rPr lang="en-US" dirty="0"/>
              <a:t>Notes to the template</a:t>
            </a:r>
          </a:p>
        </p:txBody>
      </p:sp>
      <p:sp>
        <p:nvSpPr>
          <p:cNvPr id="6" name="Subtitle 5">
            <a:extLst>
              <a:ext uri="{FF2B5EF4-FFF2-40B4-BE49-F238E27FC236}">
                <a16:creationId xmlns:a16="http://schemas.microsoft.com/office/drawing/2014/main" id="{3B0787FF-4BB7-771A-218C-D55619876021}"/>
              </a:ext>
            </a:extLst>
          </p:cNvPr>
          <p:cNvSpPr>
            <a:spLocks noGrp="1"/>
          </p:cNvSpPr>
          <p:nvPr>
            <p:ph type="subTitle" idx="13"/>
          </p:nvPr>
        </p:nvSpPr>
        <p:spPr>
          <a:xfrm>
            <a:off x="325438" y="619919"/>
            <a:ext cx="5584032" cy="371475"/>
          </a:xfrm>
        </p:spPr>
        <p:txBody>
          <a:bodyPr/>
          <a:lstStyle/>
          <a:p>
            <a:r>
              <a:rPr lang="en-US" dirty="0"/>
              <a:t>Applying images to backgrounds</a:t>
            </a:r>
          </a:p>
        </p:txBody>
      </p:sp>
      <p:sp>
        <p:nvSpPr>
          <p:cNvPr id="7" name="Text Placeholder 6">
            <a:extLst>
              <a:ext uri="{FF2B5EF4-FFF2-40B4-BE49-F238E27FC236}">
                <a16:creationId xmlns:a16="http://schemas.microsoft.com/office/drawing/2014/main" id="{4AC93AB7-24E0-D878-F600-BB93EBC90DF0}"/>
              </a:ext>
            </a:extLst>
          </p:cNvPr>
          <p:cNvSpPr>
            <a:spLocks noGrp="1"/>
          </p:cNvSpPr>
          <p:nvPr>
            <p:ph type="body" sz="quarter" idx="16"/>
          </p:nvPr>
        </p:nvSpPr>
        <p:spPr>
          <a:xfrm>
            <a:off x="325438" y="1394619"/>
            <a:ext cx="5584032" cy="4866481"/>
          </a:xfrm>
        </p:spPr>
        <p:txBody>
          <a:bodyPr/>
          <a:lstStyle/>
          <a:p>
            <a:r>
              <a:rPr lang="en-GB" dirty="0"/>
              <a:t>If you insert a Title or End Slide Image layout, you will find that the background is filled with a solid grey. This means that you can insert your own image to the background.</a:t>
            </a:r>
          </a:p>
          <a:p>
            <a:endParaRPr lang="en-GB" dirty="0"/>
          </a:p>
          <a:p>
            <a:r>
              <a:rPr lang="en-GB" dirty="0"/>
              <a:t>The first step is to right-click the background and choose Format Background – this will open a panel on the right of the screen.</a:t>
            </a:r>
          </a:p>
          <a:p>
            <a:endParaRPr lang="en-GB" dirty="0"/>
          </a:p>
          <a:p>
            <a:r>
              <a:rPr lang="en-GB" dirty="0"/>
              <a:t>Then, tick the Picture or texture fill box, and choose Insert Picture from File. Select an image from your computer, ensuring it follows brand guidelines, and the picture will automatically fill the background of the slide.</a:t>
            </a:r>
          </a:p>
          <a:p>
            <a:endParaRPr lang="en-GB" dirty="0"/>
          </a:p>
        </p:txBody>
      </p:sp>
    </p:spTree>
    <p:extLst>
      <p:ext uri="{BB962C8B-B14F-4D97-AF65-F5344CB8AC3E}">
        <p14:creationId xmlns:p14="http://schemas.microsoft.com/office/powerpoint/2010/main" val="23841128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842A5-E8CA-A8C0-F3ED-F2B059131BBF}"/>
              </a:ext>
            </a:extLst>
          </p:cNvPr>
          <p:cNvSpPr>
            <a:spLocks noGrp="1"/>
          </p:cNvSpPr>
          <p:nvPr>
            <p:ph type="title"/>
          </p:nvPr>
        </p:nvSpPr>
        <p:spPr>
          <a:xfrm>
            <a:off x="326232" y="251619"/>
            <a:ext cx="11541125" cy="378619"/>
          </a:xfrm>
        </p:spPr>
        <p:txBody>
          <a:bodyPr/>
          <a:lstStyle/>
          <a:p>
            <a:r>
              <a:rPr lang="en-US" dirty="0"/>
              <a:t>Notes to the template</a:t>
            </a:r>
          </a:p>
        </p:txBody>
      </p:sp>
      <p:sp>
        <p:nvSpPr>
          <p:cNvPr id="3" name="Content Placeholder 2">
            <a:extLst>
              <a:ext uri="{FF2B5EF4-FFF2-40B4-BE49-F238E27FC236}">
                <a16:creationId xmlns:a16="http://schemas.microsoft.com/office/drawing/2014/main" id="{0B97DED3-E0FF-BEBB-3619-36CFF8C5A387}"/>
              </a:ext>
            </a:extLst>
          </p:cNvPr>
          <p:cNvSpPr>
            <a:spLocks noGrp="1"/>
          </p:cNvSpPr>
          <p:nvPr>
            <p:ph sz="half" idx="1"/>
          </p:nvPr>
        </p:nvSpPr>
        <p:spPr>
          <a:xfrm>
            <a:off x="326232" y="1394619"/>
            <a:ext cx="5583238" cy="4866481"/>
          </a:xfrm>
        </p:spPr>
        <p:txBody>
          <a:bodyPr/>
          <a:lstStyle/>
          <a:p>
            <a:pPr lvl="1"/>
            <a:r>
              <a:rPr lang="en-GB" sz="1800" dirty="0"/>
              <a:t>Type levels</a:t>
            </a:r>
          </a:p>
          <a:p>
            <a:r>
              <a:rPr lang="en-GB" sz="1800" dirty="0"/>
              <a:t>Always use the type levels in the predefined content placeholders, supplied with each layout.</a:t>
            </a:r>
          </a:p>
          <a:p>
            <a:endParaRPr lang="en-GB" sz="1800" dirty="0"/>
          </a:p>
          <a:p>
            <a:pPr lvl="1"/>
            <a:r>
              <a:rPr lang="en-GB" sz="1800" dirty="0"/>
              <a:t>Text boxes</a:t>
            </a:r>
          </a:p>
          <a:p>
            <a:r>
              <a:rPr lang="en-GB" sz="1800" dirty="0"/>
              <a:t>If you use text boxes, please note that they do not include the type levels. Any formatting has to be manually applied, and we recommend you adhere to the brand rules.</a:t>
            </a:r>
          </a:p>
          <a:p>
            <a:endParaRPr lang="en-GB" sz="1800" dirty="0"/>
          </a:p>
          <a:p>
            <a:pPr lvl="1"/>
            <a:r>
              <a:rPr lang="en-GB" sz="1800" dirty="0"/>
              <a:t>Footers</a:t>
            </a:r>
          </a:p>
          <a:p>
            <a:r>
              <a:rPr lang="en-GB" sz="1800" dirty="0"/>
              <a:t>The footer and page number can be modified and turned on or off. To do this, go to the Insert tab on the ribbon, then click Header and Footer.</a:t>
            </a:r>
          </a:p>
          <a:p>
            <a:endParaRPr lang="en-GB" sz="1800" dirty="0"/>
          </a:p>
          <a:p>
            <a:endParaRPr lang="en-GB" sz="1800" dirty="0"/>
          </a:p>
          <a:p>
            <a:endParaRPr lang="en-GB" sz="1800" dirty="0"/>
          </a:p>
        </p:txBody>
      </p:sp>
      <p:sp>
        <p:nvSpPr>
          <p:cNvPr id="4" name="Content Placeholder 3">
            <a:extLst>
              <a:ext uri="{FF2B5EF4-FFF2-40B4-BE49-F238E27FC236}">
                <a16:creationId xmlns:a16="http://schemas.microsoft.com/office/drawing/2014/main" id="{A640B848-9C21-9918-04BC-014AF2CEC7E1}"/>
              </a:ext>
            </a:extLst>
          </p:cNvPr>
          <p:cNvSpPr>
            <a:spLocks noGrp="1"/>
          </p:cNvSpPr>
          <p:nvPr>
            <p:ph sz="half" idx="2"/>
          </p:nvPr>
        </p:nvSpPr>
        <p:spPr>
          <a:xfrm>
            <a:off x="6283325" y="1394619"/>
            <a:ext cx="5583238" cy="4866481"/>
          </a:xfrm>
        </p:spPr>
        <p:txBody>
          <a:bodyPr/>
          <a:lstStyle/>
          <a:p>
            <a:pPr lvl="1"/>
            <a:r>
              <a:rPr lang="en-GB" sz="1800" dirty="0"/>
              <a:t>Colour palette</a:t>
            </a:r>
          </a:p>
          <a:p>
            <a:r>
              <a:rPr lang="en-GB" sz="1800" dirty="0"/>
              <a:t>Always select a colour from the supplied colours.</a:t>
            </a:r>
          </a:p>
          <a:p>
            <a:endParaRPr lang="en-GB" sz="1800" dirty="0"/>
          </a:p>
          <a:p>
            <a:r>
              <a:rPr lang="en-GB" sz="1800" dirty="0"/>
              <a:t>The top row represents the correct </a:t>
            </a:r>
            <a:br>
              <a:rPr lang="en-GB" sz="1800" dirty="0"/>
            </a:br>
            <a:r>
              <a:rPr lang="en-GB" sz="1800" dirty="0"/>
              <a:t>brand colours and are automatically </a:t>
            </a:r>
            <a:br>
              <a:rPr lang="en-GB" sz="1800" dirty="0"/>
            </a:br>
            <a:r>
              <a:rPr lang="en-GB" sz="1800" dirty="0"/>
              <a:t>used in charts and diagrams.</a:t>
            </a:r>
          </a:p>
          <a:p>
            <a:endParaRPr lang="en-GB" sz="1800" dirty="0"/>
          </a:p>
          <a:p>
            <a:r>
              <a:rPr lang="en-GB" sz="1800" dirty="0"/>
              <a:t>The Custom </a:t>
            </a:r>
            <a:r>
              <a:rPr lang="en-GB" sz="1800" dirty="0" err="1"/>
              <a:t>Colors</a:t>
            </a:r>
            <a:r>
              <a:rPr lang="en-GB" sz="1800" dirty="0"/>
              <a:t> section contains</a:t>
            </a:r>
            <a:br>
              <a:rPr lang="en-GB" sz="1800" dirty="0"/>
            </a:br>
            <a:r>
              <a:rPr lang="en-GB" sz="1800" dirty="0"/>
              <a:t>all of the brand colours, some in </a:t>
            </a:r>
            <a:br>
              <a:rPr lang="en-GB" sz="1800" dirty="0"/>
            </a:br>
            <a:r>
              <a:rPr lang="en-GB" sz="1800" dirty="0"/>
              <a:t>multiple tints. Please use these</a:t>
            </a:r>
            <a:br>
              <a:rPr lang="en-GB" sz="1800" dirty="0"/>
            </a:br>
            <a:r>
              <a:rPr lang="en-GB" sz="1800" dirty="0"/>
              <a:t>as required.</a:t>
            </a:r>
          </a:p>
          <a:p>
            <a:endParaRPr lang="en-GB" sz="1800" dirty="0"/>
          </a:p>
          <a:p>
            <a:r>
              <a:rPr lang="en-GB" sz="1800" dirty="0"/>
              <a:t>The Standard </a:t>
            </a:r>
            <a:r>
              <a:rPr lang="en-GB" sz="1800" dirty="0" err="1"/>
              <a:t>Colors</a:t>
            </a:r>
            <a:r>
              <a:rPr lang="en-GB" sz="1800" dirty="0"/>
              <a:t> row is supplied </a:t>
            </a:r>
            <a:br>
              <a:rPr lang="en-GB" sz="1800" dirty="0"/>
            </a:br>
            <a:r>
              <a:rPr lang="en-GB" sz="1800" dirty="0"/>
              <a:t>by Office and does not follow brand </a:t>
            </a:r>
            <a:br>
              <a:rPr lang="en-GB" sz="1800" dirty="0"/>
            </a:br>
            <a:r>
              <a:rPr lang="en-GB" sz="1800" dirty="0"/>
              <a:t>guidelines. Please do not use these </a:t>
            </a:r>
            <a:br>
              <a:rPr lang="en-GB" sz="1800" dirty="0"/>
            </a:br>
            <a:r>
              <a:rPr lang="en-GB" sz="1800" dirty="0"/>
              <a:t>colours in your documents.</a:t>
            </a:r>
          </a:p>
        </p:txBody>
      </p:sp>
      <p:sp>
        <p:nvSpPr>
          <p:cNvPr id="6" name="Footer Placeholder 5">
            <a:extLst>
              <a:ext uri="{FF2B5EF4-FFF2-40B4-BE49-F238E27FC236}">
                <a16:creationId xmlns:a16="http://schemas.microsoft.com/office/drawing/2014/main" id="{7F0A0E25-625A-80D4-7D48-86ED3A56F80C}"/>
              </a:ext>
            </a:extLst>
          </p:cNvPr>
          <p:cNvSpPr>
            <a:spLocks noGrp="1"/>
          </p:cNvSpPr>
          <p:nvPr>
            <p:ph type="ftr" sz="quarter" idx="11"/>
          </p:nvPr>
        </p:nvSpPr>
        <p:spPr>
          <a:xfrm>
            <a:off x="1965325" y="6393657"/>
            <a:ext cx="3423444" cy="137319"/>
          </a:xfrm>
        </p:spPr>
        <p:txBody>
          <a:bodyPr/>
          <a:lstStyle/>
          <a:p>
            <a:r>
              <a:rPr lang="en-GB"/>
              <a:t>Patrick Dunne, p.dunne12@imperial.ac.um</a:t>
            </a:r>
          </a:p>
        </p:txBody>
      </p:sp>
      <p:sp>
        <p:nvSpPr>
          <p:cNvPr id="8" name="Subtitle 7">
            <a:extLst>
              <a:ext uri="{FF2B5EF4-FFF2-40B4-BE49-F238E27FC236}">
                <a16:creationId xmlns:a16="http://schemas.microsoft.com/office/drawing/2014/main" id="{04DC8843-6038-A178-30EE-FAC0E96B17B6}"/>
              </a:ext>
            </a:extLst>
          </p:cNvPr>
          <p:cNvSpPr>
            <a:spLocks noGrp="1"/>
          </p:cNvSpPr>
          <p:nvPr>
            <p:ph type="subTitle" idx="13"/>
          </p:nvPr>
        </p:nvSpPr>
        <p:spPr>
          <a:xfrm>
            <a:off x="325438" y="619919"/>
            <a:ext cx="11541125" cy="371475"/>
          </a:xfrm>
        </p:spPr>
        <p:txBody>
          <a:bodyPr/>
          <a:lstStyle/>
          <a:p>
            <a:r>
              <a:rPr lang="en-US" dirty="0"/>
              <a:t>Tips and recommendations</a:t>
            </a:r>
          </a:p>
        </p:txBody>
      </p:sp>
      <p:pic>
        <p:nvPicPr>
          <p:cNvPr id="10" name="Picture 9">
            <a:extLst>
              <a:ext uri="{FF2B5EF4-FFF2-40B4-BE49-F238E27FC236}">
                <a16:creationId xmlns:a16="http://schemas.microsoft.com/office/drawing/2014/main" id="{8EA1EFB6-E26E-1065-A759-2EF1B250D89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0292743" y="2581255"/>
            <a:ext cx="1573025" cy="2552081"/>
          </a:xfrm>
          <a:prstGeom prst="rect">
            <a:avLst/>
          </a:prstGeom>
          <a:ln w="3175">
            <a:solidFill>
              <a:schemeClr val="tx1"/>
            </a:solidFill>
          </a:ln>
        </p:spPr>
      </p:pic>
    </p:spTree>
    <p:extLst>
      <p:ext uri="{BB962C8B-B14F-4D97-AF65-F5344CB8AC3E}">
        <p14:creationId xmlns:p14="http://schemas.microsoft.com/office/powerpoint/2010/main" val="6118495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33FD5-8F84-09E1-F53E-FFAB74652F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89C886-44C3-30D2-31BD-CE950FD85B34}"/>
              </a:ext>
            </a:extLst>
          </p:cNvPr>
          <p:cNvSpPr>
            <a:spLocks noGrp="1"/>
          </p:cNvSpPr>
          <p:nvPr>
            <p:ph type="ctrTitle"/>
          </p:nvPr>
        </p:nvSpPr>
        <p:spPr>
          <a:xfrm>
            <a:off x="330271" y="3338719"/>
            <a:ext cx="9144000" cy="1828406"/>
          </a:xfrm>
        </p:spPr>
        <p:txBody>
          <a:bodyPr/>
          <a:lstStyle/>
          <a:p>
            <a:r>
              <a:rPr lang="en-US" dirty="0"/>
              <a:t>Thank you</a:t>
            </a:r>
          </a:p>
        </p:txBody>
      </p:sp>
      <p:sp>
        <p:nvSpPr>
          <p:cNvPr id="3" name="Text Placeholder 2">
            <a:extLst>
              <a:ext uri="{FF2B5EF4-FFF2-40B4-BE49-F238E27FC236}">
                <a16:creationId xmlns:a16="http://schemas.microsoft.com/office/drawing/2014/main" id="{0FAAA909-91C7-235E-6BF9-DDB1D7761A72}"/>
              </a:ext>
            </a:extLst>
          </p:cNvPr>
          <p:cNvSpPr>
            <a:spLocks noGrp="1"/>
          </p:cNvSpPr>
          <p:nvPr>
            <p:ph type="body" sz="quarter" idx="10"/>
          </p:nvPr>
        </p:nvSpPr>
        <p:spPr>
          <a:xfrm>
            <a:off x="330200" y="5789613"/>
            <a:ext cx="5580063" cy="739775"/>
          </a:xfrm>
        </p:spPr>
        <p:txBody>
          <a:bodyPr/>
          <a:lstStyle/>
          <a:p>
            <a:r>
              <a:rPr lang="en-US" dirty="0"/>
              <a:t>Presentation Title</a:t>
            </a:r>
          </a:p>
          <a:p>
            <a:r>
              <a:rPr lang="en-US" dirty="0"/>
              <a:t>DD/MM/YYYY</a:t>
            </a:r>
          </a:p>
        </p:txBody>
      </p:sp>
    </p:spTree>
    <p:extLst>
      <p:ext uri="{BB962C8B-B14F-4D97-AF65-F5344CB8AC3E}">
        <p14:creationId xmlns:p14="http://schemas.microsoft.com/office/powerpoint/2010/main" val="8435435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0B7C4-E3DC-F16A-7D18-F62D6C6FACED}"/>
              </a:ext>
            </a:extLst>
          </p:cNvPr>
          <p:cNvSpPr>
            <a:spLocks noGrp="1"/>
          </p:cNvSpPr>
          <p:nvPr>
            <p:ph type="title"/>
          </p:nvPr>
        </p:nvSpPr>
        <p:spPr/>
        <p:txBody>
          <a:bodyPr/>
          <a:lstStyle/>
          <a:p>
            <a:r>
              <a:rPr lang="en-GB" dirty="0"/>
              <a:t>Loss Curves</a:t>
            </a:r>
          </a:p>
        </p:txBody>
      </p:sp>
      <p:sp>
        <p:nvSpPr>
          <p:cNvPr id="6" name="Content Placeholder 5">
            <a:extLst>
              <a:ext uri="{FF2B5EF4-FFF2-40B4-BE49-F238E27FC236}">
                <a16:creationId xmlns:a16="http://schemas.microsoft.com/office/drawing/2014/main" id="{37A7CCEA-3C3E-3E53-EE37-D1E3DD295489}"/>
              </a:ext>
            </a:extLst>
          </p:cNvPr>
          <p:cNvSpPr>
            <a:spLocks noGrp="1"/>
          </p:cNvSpPr>
          <p:nvPr>
            <p:ph sz="half" idx="1"/>
          </p:nvPr>
        </p:nvSpPr>
        <p:spPr/>
        <p:txBody>
          <a:bodyPr/>
          <a:lstStyle/>
          <a:p>
            <a:pPr marL="342900" indent="-342900">
              <a:buFont typeface="Arial" panose="020B0604020202020204" pitchFamily="34" charset="0"/>
              <a:buChar char="•"/>
            </a:pPr>
            <a:r>
              <a:rPr lang="en-GB" dirty="0"/>
              <a:t>Described last week how you need to check for overfitting by comparing train and validation data</a:t>
            </a:r>
          </a:p>
          <a:p>
            <a:pPr marL="504891" lvl="2" indent="-342900"/>
            <a:r>
              <a:rPr lang="en-GB" b="1" dirty="0"/>
              <a:t>How exactly?</a:t>
            </a:r>
          </a:p>
          <a:p>
            <a:pPr marL="342900" lvl="1" indent="-342900">
              <a:buFont typeface="Arial" panose="020B0604020202020204" pitchFamily="34" charset="0"/>
              <a:buChar char="•"/>
            </a:pPr>
            <a:endParaRPr lang="en-GB" b="1" dirty="0"/>
          </a:p>
          <a:p>
            <a:pPr marL="342900" lvl="1" indent="-342900">
              <a:buFont typeface="Arial" panose="020B0604020202020204" pitchFamily="34" charset="0"/>
              <a:buChar char="•"/>
            </a:pPr>
            <a:r>
              <a:rPr lang="en-GB" b="1" dirty="0"/>
              <a:t>Key metric is train vs validation loss as a function of epoch</a:t>
            </a:r>
          </a:p>
          <a:p>
            <a:pPr marL="342900" lvl="1" indent="-342900">
              <a:buFont typeface="Arial" panose="020B0604020202020204" pitchFamily="34" charset="0"/>
              <a:buChar char="•"/>
            </a:pPr>
            <a:endParaRPr lang="en-GB" b="1" dirty="0"/>
          </a:p>
          <a:p>
            <a:pPr marL="342900" lvl="1" indent="-342900">
              <a:buFont typeface="Arial" panose="020B0604020202020204" pitchFamily="34" charset="0"/>
              <a:buChar char="•"/>
            </a:pPr>
            <a:r>
              <a:rPr lang="en-GB" b="1" dirty="0"/>
              <a:t>Main overfitting signal is diverging train and test loss</a:t>
            </a:r>
          </a:p>
          <a:p>
            <a:pPr marL="342900" lvl="1" indent="-342900">
              <a:buFont typeface="Arial" panose="020B0604020202020204" pitchFamily="34" charset="0"/>
              <a:buChar char="•"/>
            </a:pPr>
            <a:endParaRPr lang="en-GB" b="1" dirty="0"/>
          </a:p>
          <a:p>
            <a:pPr marL="342900" indent="-342900">
              <a:buFont typeface="Arial" panose="020B0604020202020204" pitchFamily="34" charset="0"/>
              <a:buChar char="•"/>
            </a:pPr>
            <a:r>
              <a:rPr lang="en-GB" dirty="0"/>
              <a:t>Some good examples of interpreting loss curves here: </a:t>
            </a:r>
            <a:r>
              <a:rPr lang="en-GB" sz="1400" dirty="0">
                <a:hlinkClick r:id="rId2"/>
              </a:rPr>
              <a:t>https://developers.google.com/machine-learning/crash-course/overfitting/interpreting-loss-curves</a:t>
            </a:r>
            <a:r>
              <a:rPr lang="en-GB" sz="1400" dirty="0"/>
              <a:t>	</a:t>
            </a:r>
          </a:p>
        </p:txBody>
      </p:sp>
      <p:pic>
        <p:nvPicPr>
          <p:cNvPr id="9" name="Content Placeholder 8">
            <a:extLst>
              <a:ext uri="{FF2B5EF4-FFF2-40B4-BE49-F238E27FC236}">
                <a16:creationId xmlns:a16="http://schemas.microsoft.com/office/drawing/2014/main" id="{B7E1F305-D285-F257-400B-75CDDD2923F3}"/>
              </a:ext>
            </a:extLst>
          </p:cNvPr>
          <p:cNvPicPr>
            <a:picLocks noGrp="1" noChangeAspect="1"/>
          </p:cNvPicPr>
          <p:nvPr>
            <p:ph sz="half" idx="2"/>
          </p:nvPr>
        </p:nvPicPr>
        <p:blipFill>
          <a:blip r:embed="rId3"/>
          <a:stretch>
            <a:fillRect/>
          </a:stretch>
        </p:blipFill>
        <p:spPr>
          <a:xfrm>
            <a:off x="6282532" y="2015637"/>
            <a:ext cx="5877654" cy="3815319"/>
          </a:xfrm>
          <a:prstGeom prst="rect">
            <a:avLst/>
          </a:prstGeom>
        </p:spPr>
      </p:pic>
      <p:sp>
        <p:nvSpPr>
          <p:cNvPr id="4" name="Footer Placeholder 3">
            <a:extLst>
              <a:ext uri="{FF2B5EF4-FFF2-40B4-BE49-F238E27FC236}">
                <a16:creationId xmlns:a16="http://schemas.microsoft.com/office/drawing/2014/main" id="{9CBE124A-F103-3768-8C8D-59878FBC8C38}"/>
              </a:ext>
            </a:extLst>
          </p:cNvPr>
          <p:cNvSpPr>
            <a:spLocks noGrp="1"/>
          </p:cNvSpPr>
          <p:nvPr>
            <p:ph type="ftr" sz="quarter" idx="11"/>
          </p:nvPr>
        </p:nvSpPr>
        <p:spPr/>
        <p:txBody>
          <a:bodyPr/>
          <a:lstStyle/>
          <a:p>
            <a:r>
              <a:rPr lang="en-GB"/>
              <a:t>Patrick Dunne, p.dunne12@imperial.ac.um</a:t>
            </a:r>
            <a:endParaRPr lang="en-GB" dirty="0"/>
          </a:p>
        </p:txBody>
      </p:sp>
      <p:sp>
        <p:nvSpPr>
          <p:cNvPr id="8" name="Subtitle 7">
            <a:extLst>
              <a:ext uri="{FF2B5EF4-FFF2-40B4-BE49-F238E27FC236}">
                <a16:creationId xmlns:a16="http://schemas.microsoft.com/office/drawing/2014/main" id="{F355EA41-75FF-F2F5-70F5-2297F5F38732}"/>
              </a:ext>
            </a:extLst>
          </p:cNvPr>
          <p:cNvSpPr>
            <a:spLocks noGrp="1"/>
          </p:cNvSpPr>
          <p:nvPr>
            <p:ph type="subTitle" idx="13"/>
          </p:nvPr>
        </p:nvSpPr>
        <p:spPr/>
        <p:txBody>
          <a:bodyPr/>
          <a:lstStyle/>
          <a:p>
            <a:endParaRPr lang="en-GB" dirty="0"/>
          </a:p>
        </p:txBody>
      </p:sp>
    </p:spTree>
    <p:extLst>
      <p:ext uri="{BB962C8B-B14F-4D97-AF65-F5344CB8AC3E}">
        <p14:creationId xmlns:p14="http://schemas.microsoft.com/office/powerpoint/2010/main" val="10980720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945C730-3962-480B-74DF-7165269F15C8}"/>
              </a:ext>
            </a:extLst>
          </p:cNvPr>
          <p:cNvSpPr>
            <a:spLocks noGrp="1"/>
          </p:cNvSpPr>
          <p:nvPr>
            <p:ph type="ftr" sz="quarter" idx="11"/>
          </p:nvPr>
        </p:nvSpPr>
        <p:spPr/>
        <p:txBody>
          <a:bodyPr/>
          <a:lstStyle/>
          <a:p>
            <a:r>
              <a:rPr lang="en-GB"/>
              <a:t>Patrick Dunne, p.dunne12@imperial.ac.um</a:t>
            </a:r>
            <a:endParaRPr lang="en-GB" dirty="0"/>
          </a:p>
        </p:txBody>
      </p:sp>
      <p:sp>
        <p:nvSpPr>
          <p:cNvPr id="3" name="Title 2">
            <a:extLst>
              <a:ext uri="{FF2B5EF4-FFF2-40B4-BE49-F238E27FC236}">
                <a16:creationId xmlns:a16="http://schemas.microsoft.com/office/drawing/2014/main" id="{701D4627-79F5-40EB-7279-6B4BA144EC60}"/>
              </a:ext>
            </a:extLst>
          </p:cNvPr>
          <p:cNvSpPr>
            <a:spLocks noGrp="1"/>
          </p:cNvSpPr>
          <p:nvPr>
            <p:ph type="ctrTitle"/>
          </p:nvPr>
        </p:nvSpPr>
        <p:spPr/>
        <p:txBody>
          <a:bodyPr/>
          <a:lstStyle/>
          <a:p>
            <a:r>
              <a:rPr lang="en-GB" dirty="0"/>
              <a:t>Convolutional Neural Networks</a:t>
            </a:r>
          </a:p>
        </p:txBody>
      </p:sp>
      <p:sp>
        <p:nvSpPr>
          <p:cNvPr id="4" name="Subtitle 3">
            <a:extLst>
              <a:ext uri="{FF2B5EF4-FFF2-40B4-BE49-F238E27FC236}">
                <a16:creationId xmlns:a16="http://schemas.microsoft.com/office/drawing/2014/main" id="{8EA3A738-0713-EA9E-0BC2-9B97BD4281DE}"/>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6302920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B0AAD-53BA-1C45-E3DC-A40A5B8A4B71}"/>
              </a:ext>
            </a:extLst>
          </p:cNvPr>
          <p:cNvSpPr>
            <a:spLocks noGrp="1"/>
          </p:cNvSpPr>
          <p:nvPr>
            <p:ph type="title"/>
          </p:nvPr>
        </p:nvSpPr>
        <p:spPr/>
        <p:txBody>
          <a:bodyPr/>
          <a:lstStyle/>
          <a:p>
            <a:r>
              <a:rPr lang="en-GB" dirty="0"/>
              <a:t>Why do we need convolutional neural networks?</a:t>
            </a:r>
          </a:p>
        </p:txBody>
      </p:sp>
      <p:sp>
        <p:nvSpPr>
          <p:cNvPr id="4" name="Footer Placeholder 3">
            <a:extLst>
              <a:ext uri="{FF2B5EF4-FFF2-40B4-BE49-F238E27FC236}">
                <a16:creationId xmlns:a16="http://schemas.microsoft.com/office/drawing/2014/main" id="{CA076280-7327-2AA8-430D-5E6FD4A09B1E}"/>
              </a:ext>
            </a:extLst>
          </p:cNvPr>
          <p:cNvSpPr>
            <a:spLocks noGrp="1"/>
          </p:cNvSpPr>
          <p:nvPr>
            <p:ph type="ftr" sz="quarter" idx="11"/>
          </p:nvPr>
        </p:nvSpPr>
        <p:spPr/>
        <p:txBody>
          <a:bodyPr/>
          <a:lstStyle/>
          <a:p>
            <a:r>
              <a:rPr lang="en-GB"/>
              <a:t>Patrick Dunne, p.dunne12@imperial.ac.um</a:t>
            </a:r>
            <a:endParaRPr lang="en-GB" dirty="0"/>
          </a:p>
        </p:txBody>
      </p:sp>
      <p:sp>
        <p:nvSpPr>
          <p:cNvPr id="5" name="Subtitle 4">
            <a:extLst>
              <a:ext uri="{FF2B5EF4-FFF2-40B4-BE49-F238E27FC236}">
                <a16:creationId xmlns:a16="http://schemas.microsoft.com/office/drawing/2014/main" id="{68180AD2-C9D1-F9C5-7EE1-FBE6579B261F}"/>
              </a:ext>
            </a:extLst>
          </p:cNvPr>
          <p:cNvSpPr>
            <a:spLocks noGrp="1"/>
          </p:cNvSpPr>
          <p:nvPr>
            <p:ph type="subTitle" idx="13"/>
          </p:nvPr>
        </p:nvSpPr>
        <p:spPr/>
        <p:txBody>
          <a:bodyPr/>
          <a:lstStyle/>
          <a:p>
            <a:r>
              <a:rPr lang="en-GB" dirty="0"/>
              <a:t>Ie what’s wrong with fully connected networks</a:t>
            </a:r>
          </a:p>
        </p:txBody>
      </p:sp>
      <p:pic>
        <p:nvPicPr>
          <p:cNvPr id="1026" name="Picture 2">
            <a:extLst>
              <a:ext uri="{FF2B5EF4-FFF2-40B4-BE49-F238E27FC236}">
                <a16:creationId xmlns:a16="http://schemas.microsoft.com/office/drawing/2014/main" id="{6867419A-6149-CA63-C8C4-81D84A7DC2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150" y="1104383"/>
            <a:ext cx="10045700" cy="4927600"/>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C5B0519B-F9C6-2426-C960-77B13E6E36F5}"/>
              </a:ext>
            </a:extLst>
          </p:cNvPr>
          <p:cNvSpPr/>
          <p:nvPr/>
        </p:nvSpPr>
        <p:spPr>
          <a:xfrm>
            <a:off x="2157412" y="1104383"/>
            <a:ext cx="2243138" cy="4357688"/>
          </a:xfrm>
          <a:prstGeom prst="roundRect">
            <a:avLst/>
          </a:prstGeom>
          <a:solidFill>
            <a:schemeClr val="accent1">
              <a:alpha val="372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Tree>
    <p:extLst>
      <p:ext uri="{BB962C8B-B14F-4D97-AF65-F5344CB8AC3E}">
        <p14:creationId xmlns:p14="http://schemas.microsoft.com/office/powerpoint/2010/main" val="16636792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9AD06-E116-1F2F-C648-B69D97BEBDCA}"/>
              </a:ext>
            </a:extLst>
          </p:cNvPr>
          <p:cNvSpPr>
            <a:spLocks noGrp="1"/>
          </p:cNvSpPr>
          <p:nvPr>
            <p:ph type="title"/>
          </p:nvPr>
        </p:nvSpPr>
        <p:spPr/>
        <p:txBody>
          <a:bodyPr/>
          <a:lstStyle/>
          <a:p>
            <a:r>
              <a:rPr lang="en-GB" dirty="0"/>
              <a:t>Fully connected networks for computer vision</a:t>
            </a:r>
          </a:p>
        </p:txBody>
      </p:sp>
      <p:sp>
        <p:nvSpPr>
          <p:cNvPr id="3" name="Content Placeholder 2">
            <a:extLst>
              <a:ext uri="{FF2B5EF4-FFF2-40B4-BE49-F238E27FC236}">
                <a16:creationId xmlns:a16="http://schemas.microsoft.com/office/drawing/2014/main" id="{1424979E-8C67-40BD-6C95-45EBE8445A80}"/>
              </a:ext>
            </a:extLst>
          </p:cNvPr>
          <p:cNvSpPr>
            <a:spLocks noGrp="1"/>
          </p:cNvSpPr>
          <p:nvPr>
            <p:ph idx="1"/>
          </p:nvPr>
        </p:nvSpPr>
        <p:spPr/>
        <p:txBody>
          <a:bodyPr/>
          <a:lstStyle/>
          <a:p>
            <a:pPr marL="342900" lvl="1" indent="-342900">
              <a:buFont typeface="Arial" panose="020B0604020202020204" pitchFamily="34" charset="0"/>
              <a:buChar char="•"/>
            </a:pPr>
            <a:r>
              <a:rPr lang="en-GB" dirty="0"/>
              <a:t>Every </a:t>
            </a:r>
            <a:r>
              <a:rPr lang="en-GB" dirty="0" err="1"/>
              <a:t>FashionMNIST</a:t>
            </a:r>
            <a:r>
              <a:rPr lang="en-GB" dirty="0"/>
              <a:t> image is a 28x28 pixel greyscale image</a:t>
            </a:r>
          </a:p>
          <a:p>
            <a:pPr marL="342900" lvl="1" indent="-342900">
              <a:buFont typeface="Arial" panose="020B0604020202020204" pitchFamily="34" charset="0"/>
              <a:buChar char="•"/>
            </a:pPr>
            <a:r>
              <a:rPr lang="en-GB" dirty="0"/>
              <a:t>If I want a neural network with one hidden layer containing 512 neurons that takes a </a:t>
            </a:r>
            <a:r>
              <a:rPr lang="en-GB" dirty="0" err="1"/>
              <a:t>FashionMNIST</a:t>
            </a:r>
            <a:r>
              <a:rPr lang="en-GB" dirty="0"/>
              <a:t> image as input how many weights are in that layer?</a:t>
            </a:r>
          </a:p>
          <a:p>
            <a:pPr marL="504891" lvl="2" indent="-342900"/>
            <a:r>
              <a:rPr lang="en-GB" dirty="0"/>
              <a:t>Is that useful?</a:t>
            </a:r>
          </a:p>
          <a:p>
            <a:pPr marL="504891" lvl="2" indent="-342900"/>
            <a:r>
              <a:rPr lang="en-GB" dirty="0"/>
              <a:t>How about a full colour HD image?</a:t>
            </a:r>
          </a:p>
        </p:txBody>
      </p:sp>
      <p:sp>
        <p:nvSpPr>
          <p:cNvPr id="4" name="Footer Placeholder 3">
            <a:extLst>
              <a:ext uri="{FF2B5EF4-FFF2-40B4-BE49-F238E27FC236}">
                <a16:creationId xmlns:a16="http://schemas.microsoft.com/office/drawing/2014/main" id="{B594C7B1-E0B4-A513-B1F5-A6892FC0CF0D}"/>
              </a:ext>
            </a:extLst>
          </p:cNvPr>
          <p:cNvSpPr>
            <a:spLocks noGrp="1"/>
          </p:cNvSpPr>
          <p:nvPr>
            <p:ph type="ftr" sz="quarter" idx="11"/>
          </p:nvPr>
        </p:nvSpPr>
        <p:spPr/>
        <p:txBody>
          <a:bodyPr/>
          <a:lstStyle/>
          <a:p>
            <a:r>
              <a:rPr lang="en-GB"/>
              <a:t>Patrick Dunne, p.dunne12@imperial.ac.um</a:t>
            </a:r>
            <a:endParaRPr lang="en-GB" dirty="0"/>
          </a:p>
        </p:txBody>
      </p:sp>
      <p:sp>
        <p:nvSpPr>
          <p:cNvPr id="5" name="Subtitle 4">
            <a:extLst>
              <a:ext uri="{FF2B5EF4-FFF2-40B4-BE49-F238E27FC236}">
                <a16:creationId xmlns:a16="http://schemas.microsoft.com/office/drawing/2014/main" id="{535C4284-E36E-D0BB-F7F9-3D4307C55AD2}"/>
              </a:ext>
            </a:extLst>
          </p:cNvPr>
          <p:cNvSpPr>
            <a:spLocks noGrp="1"/>
          </p:cNvSpPr>
          <p:nvPr>
            <p:ph type="subTitle" idx="13"/>
          </p:nvPr>
        </p:nvSpPr>
        <p:spPr/>
        <p:txBody>
          <a:bodyPr/>
          <a:lstStyle/>
          <a:p>
            <a:endParaRPr lang="en-GB"/>
          </a:p>
        </p:txBody>
      </p:sp>
      <p:pic>
        <p:nvPicPr>
          <p:cNvPr id="2050" name="Picture 2" descr="Greyscale images from Fashion-MNIST dataset and ...">
            <a:extLst>
              <a:ext uri="{FF2B5EF4-FFF2-40B4-BE49-F238E27FC236}">
                <a16:creationId xmlns:a16="http://schemas.microsoft.com/office/drawing/2014/main" id="{A5C0264C-BE53-54DA-00E5-D593EC5F79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a:stretch/>
        </p:blipFill>
        <p:spPr bwMode="auto">
          <a:xfrm>
            <a:off x="2128013" y="3004382"/>
            <a:ext cx="7935973" cy="33424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turtle on a rock in water&#10;&#10;AI-generated content may be incorrect.">
            <a:extLst>
              <a:ext uri="{FF2B5EF4-FFF2-40B4-BE49-F238E27FC236}">
                <a16:creationId xmlns:a16="http://schemas.microsoft.com/office/drawing/2014/main" id="{38C2F882-4989-F21D-ADD9-7B009930FC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6202" y="2525335"/>
            <a:ext cx="4300537" cy="4300537"/>
          </a:xfrm>
          <a:prstGeom prst="rect">
            <a:avLst/>
          </a:prstGeom>
        </p:spPr>
      </p:pic>
      <p:sp>
        <p:nvSpPr>
          <p:cNvPr id="8" name="TextBox 7">
            <a:extLst>
              <a:ext uri="{FF2B5EF4-FFF2-40B4-BE49-F238E27FC236}">
                <a16:creationId xmlns:a16="http://schemas.microsoft.com/office/drawing/2014/main" id="{5F639AA7-DCD8-0B28-371D-788D3F6A6AF8}"/>
              </a:ext>
            </a:extLst>
          </p:cNvPr>
          <p:cNvSpPr txBox="1"/>
          <p:nvPr/>
        </p:nvSpPr>
        <p:spPr>
          <a:xfrm>
            <a:off x="10344150" y="6364291"/>
            <a:ext cx="1700212" cy="278561"/>
          </a:xfrm>
          <a:prstGeom prst="rect">
            <a:avLst/>
          </a:prstGeom>
          <a:noFill/>
        </p:spPr>
        <p:txBody>
          <a:bodyPr wrap="square" lIns="0" tIns="0" rIns="0" bIns="0" rtlCol="0">
            <a:noAutofit/>
          </a:bodyPr>
          <a:lstStyle/>
          <a:p>
            <a:pPr algn="l">
              <a:lnSpc>
                <a:spcPct val="105000"/>
              </a:lnSpc>
            </a:pPr>
            <a:r>
              <a:rPr lang="en-GB" sz="1200" dirty="0">
                <a:solidFill>
                  <a:schemeClr val="tx1"/>
                </a:solidFill>
              </a:rPr>
              <a:t>Google </a:t>
            </a:r>
            <a:r>
              <a:rPr lang="en-GB" sz="1200" dirty="0" err="1">
                <a:solidFill>
                  <a:schemeClr val="tx1"/>
                </a:solidFill>
              </a:rPr>
              <a:t>gemini</a:t>
            </a:r>
            <a:r>
              <a:rPr lang="en-GB" sz="1200" dirty="0">
                <a:solidFill>
                  <a:schemeClr val="tx1"/>
                </a:solidFill>
              </a:rPr>
              <a:t> “generate an HD image of a turtle”</a:t>
            </a:r>
          </a:p>
        </p:txBody>
      </p:sp>
    </p:spTree>
    <p:extLst>
      <p:ext uri="{BB962C8B-B14F-4D97-AF65-F5344CB8AC3E}">
        <p14:creationId xmlns:p14="http://schemas.microsoft.com/office/powerpoint/2010/main" val="4051923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2050"/>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F0180-1AE4-DB17-55D8-BDE18B93ADF5}"/>
              </a:ext>
            </a:extLst>
          </p:cNvPr>
          <p:cNvSpPr>
            <a:spLocks noGrp="1"/>
          </p:cNvSpPr>
          <p:nvPr>
            <p:ph type="title"/>
          </p:nvPr>
        </p:nvSpPr>
        <p:spPr/>
        <p:txBody>
          <a:bodyPr/>
          <a:lstStyle/>
          <a:p>
            <a:r>
              <a:rPr lang="en-GB" dirty="0"/>
              <a:t>Convolutions</a:t>
            </a:r>
          </a:p>
        </p:txBody>
      </p:sp>
      <p:sp>
        <p:nvSpPr>
          <p:cNvPr id="3" name="Content Placeholder 2">
            <a:extLst>
              <a:ext uri="{FF2B5EF4-FFF2-40B4-BE49-F238E27FC236}">
                <a16:creationId xmlns:a16="http://schemas.microsoft.com/office/drawing/2014/main" id="{C9FB7D5E-B324-1896-2511-1FAF24BAA73C}"/>
              </a:ext>
            </a:extLst>
          </p:cNvPr>
          <p:cNvSpPr>
            <a:spLocks noGrp="1"/>
          </p:cNvSpPr>
          <p:nvPr>
            <p:ph sz="half" idx="1"/>
          </p:nvPr>
        </p:nvSpPr>
        <p:spPr/>
        <p:txBody>
          <a:bodyPr/>
          <a:lstStyle/>
          <a:p>
            <a:pPr marL="342900" indent="-342900">
              <a:buFont typeface="Arial" panose="020B0604020202020204" pitchFamily="34" charset="0"/>
              <a:buChar char="•"/>
            </a:pPr>
            <a:r>
              <a:rPr lang="en-GB" dirty="0"/>
              <a:t>Information in a pixel is much more likely to be relevant to the surrounding pixels than ones on other side of the picture</a:t>
            </a:r>
          </a:p>
          <a:p>
            <a:pPr marL="504891" lvl="2" indent="-342900"/>
            <a:r>
              <a:rPr lang="en-GB" b="1" dirty="0"/>
              <a:t>Looking for mathematical operation that considers pixel and those around it but can be applied to whole image</a:t>
            </a:r>
          </a:p>
          <a:p>
            <a:pPr marL="504891" lvl="2" indent="-342900"/>
            <a:endParaRPr lang="en-GB" b="1" dirty="0"/>
          </a:p>
          <a:p>
            <a:pPr marL="342900" indent="-342900">
              <a:buFont typeface="Arial" panose="020B0604020202020204" pitchFamily="34" charset="0"/>
              <a:buChar char="•"/>
            </a:pPr>
            <a:r>
              <a:rPr lang="en-GB" dirty="0"/>
              <a:t>For any pixel result of convolution is a weighted sum of a small group of pixels around it</a:t>
            </a:r>
          </a:p>
          <a:p>
            <a:pPr marL="504891" lvl="2" indent="-342900"/>
            <a:r>
              <a:rPr lang="en-GB" b="1" dirty="0"/>
              <a:t>Perfect!</a:t>
            </a:r>
          </a:p>
          <a:p>
            <a:pPr marL="504891" lvl="2" indent="-342900"/>
            <a:endParaRPr lang="en-GB" b="1" dirty="0"/>
          </a:p>
          <a:p>
            <a:pPr marL="342900" indent="-342900">
              <a:buFont typeface="Arial" panose="020B0604020202020204" pitchFamily="34" charset="0"/>
              <a:buChar char="•"/>
            </a:pPr>
            <a:r>
              <a:rPr lang="en-GB" dirty="0"/>
              <a:t>In a convolutional neural network (CNN) operation taking you to next layer is convolving current layer with a set of kernels</a:t>
            </a:r>
          </a:p>
          <a:p>
            <a:pPr marL="504891" lvl="2" indent="-342900"/>
            <a:r>
              <a:rPr lang="en-GB" b="1" dirty="0"/>
              <a:t>What you learn is the kernel matrices!</a:t>
            </a:r>
            <a:endParaRPr lang="en-GB" dirty="0"/>
          </a:p>
          <a:p>
            <a:pPr marL="342900" lvl="1"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pic>
        <p:nvPicPr>
          <p:cNvPr id="9" name="Content Placeholder 8" descr="A diagram of a function&#10;&#10;AI-generated content may be incorrect.">
            <a:extLst>
              <a:ext uri="{FF2B5EF4-FFF2-40B4-BE49-F238E27FC236}">
                <a16:creationId xmlns:a16="http://schemas.microsoft.com/office/drawing/2014/main" id="{87748A40-9310-EC6B-98EA-5DB8762ADB2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53824" y="442913"/>
            <a:ext cx="5333339" cy="6400007"/>
          </a:xfrm>
        </p:spPr>
      </p:pic>
      <p:sp>
        <p:nvSpPr>
          <p:cNvPr id="4" name="Footer Placeholder 3">
            <a:extLst>
              <a:ext uri="{FF2B5EF4-FFF2-40B4-BE49-F238E27FC236}">
                <a16:creationId xmlns:a16="http://schemas.microsoft.com/office/drawing/2014/main" id="{DB87A7E9-B5A3-B6EA-F83C-313B561688DB}"/>
              </a:ext>
            </a:extLst>
          </p:cNvPr>
          <p:cNvSpPr>
            <a:spLocks noGrp="1"/>
          </p:cNvSpPr>
          <p:nvPr>
            <p:ph type="ftr" sz="quarter" idx="11"/>
          </p:nvPr>
        </p:nvSpPr>
        <p:spPr/>
        <p:txBody>
          <a:bodyPr/>
          <a:lstStyle/>
          <a:p>
            <a:r>
              <a:rPr lang="en-GB"/>
              <a:t>Patrick Dunne, p.dunne12@imperial.ac.um</a:t>
            </a:r>
            <a:endParaRPr lang="en-GB" dirty="0"/>
          </a:p>
        </p:txBody>
      </p:sp>
      <p:sp>
        <p:nvSpPr>
          <p:cNvPr id="7" name="Subtitle 6">
            <a:extLst>
              <a:ext uri="{FF2B5EF4-FFF2-40B4-BE49-F238E27FC236}">
                <a16:creationId xmlns:a16="http://schemas.microsoft.com/office/drawing/2014/main" id="{35758C6A-1D49-B47F-5B52-D00F4B2ABC69}"/>
              </a:ext>
            </a:extLst>
          </p:cNvPr>
          <p:cNvSpPr>
            <a:spLocks noGrp="1"/>
          </p:cNvSpPr>
          <p:nvPr>
            <p:ph type="subTitle" idx="13"/>
          </p:nvPr>
        </p:nvSpPr>
        <p:spPr/>
        <p:txBody>
          <a:bodyPr/>
          <a:lstStyle/>
          <a:p>
            <a:endParaRPr lang="en-GB"/>
          </a:p>
        </p:txBody>
      </p:sp>
    </p:spTree>
    <p:extLst>
      <p:ext uri="{BB962C8B-B14F-4D97-AF65-F5344CB8AC3E}">
        <p14:creationId xmlns:p14="http://schemas.microsoft.com/office/powerpoint/2010/main" val="27742332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EC3B7-92F2-D6FD-BC22-682DC6B28EF5}"/>
              </a:ext>
            </a:extLst>
          </p:cNvPr>
          <p:cNvSpPr>
            <a:spLocks noGrp="1"/>
          </p:cNvSpPr>
          <p:nvPr>
            <p:ph type="title"/>
          </p:nvPr>
        </p:nvSpPr>
        <p:spPr/>
        <p:txBody>
          <a:bodyPr/>
          <a:lstStyle/>
          <a:p>
            <a:r>
              <a:rPr lang="en-GB" dirty="0"/>
              <a:t>Key advantages of convolutions</a:t>
            </a:r>
          </a:p>
        </p:txBody>
      </p:sp>
      <p:sp>
        <p:nvSpPr>
          <p:cNvPr id="3" name="Content Placeholder 2">
            <a:extLst>
              <a:ext uri="{FF2B5EF4-FFF2-40B4-BE49-F238E27FC236}">
                <a16:creationId xmlns:a16="http://schemas.microsoft.com/office/drawing/2014/main" id="{F5633C99-1187-1A6E-12D2-A3411866D5B9}"/>
              </a:ext>
            </a:extLst>
          </p:cNvPr>
          <p:cNvSpPr>
            <a:spLocks noGrp="1"/>
          </p:cNvSpPr>
          <p:nvPr>
            <p:ph sz="half" idx="1"/>
          </p:nvPr>
        </p:nvSpPr>
        <p:spPr/>
        <p:txBody>
          <a:bodyPr/>
          <a:lstStyle/>
          <a:p>
            <a:pPr marL="342900" lvl="1" indent="-342900">
              <a:buFont typeface="Arial" panose="020B0604020202020204" pitchFamily="34" charset="0"/>
              <a:buChar char="•"/>
            </a:pPr>
            <a:r>
              <a:rPr lang="en-GB" dirty="0"/>
              <a:t>Re-use of parameters:</a:t>
            </a:r>
          </a:p>
          <a:p>
            <a:pPr marL="504891" lvl="2" indent="-342900"/>
            <a:r>
              <a:rPr lang="en-GB" dirty="0"/>
              <a:t>Far fewer parameters to learn</a:t>
            </a:r>
          </a:p>
          <a:p>
            <a:pPr marL="504891" lvl="2" indent="-342900"/>
            <a:r>
              <a:rPr lang="en-GB" dirty="0"/>
              <a:t>512 5x5 kernels is 13k parameters and you probably don’t need that many</a:t>
            </a:r>
          </a:p>
          <a:p>
            <a:pPr marL="342900" lvl="1" indent="-342900">
              <a:buFont typeface="Arial" panose="020B0604020202020204" pitchFamily="34" charset="0"/>
              <a:buChar char="•"/>
            </a:pPr>
            <a:endParaRPr lang="en-GB" dirty="0"/>
          </a:p>
          <a:p>
            <a:pPr marL="342900" lvl="1" indent="-342900">
              <a:buFont typeface="Arial" panose="020B0604020202020204" pitchFamily="34" charset="0"/>
              <a:buChar char="•"/>
            </a:pPr>
            <a:r>
              <a:rPr lang="en-GB" dirty="0"/>
              <a:t>Translational invariance:</a:t>
            </a:r>
          </a:p>
          <a:p>
            <a:pPr marL="504891" lvl="2" indent="-342900"/>
            <a:r>
              <a:rPr lang="en-GB" dirty="0"/>
              <a:t>It’s the same kernel being scanned across the whole image</a:t>
            </a:r>
          </a:p>
          <a:p>
            <a:pPr marL="504891" lvl="2" indent="-342900"/>
            <a:r>
              <a:rPr lang="en-GB" dirty="0"/>
              <a:t>Can find the dog/cat wherever it is</a:t>
            </a:r>
          </a:p>
          <a:p>
            <a:pPr marL="504891" lvl="2" indent="-342900"/>
            <a:endParaRPr lang="en-GB" dirty="0"/>
          </a:p>
          <a:p>
            <a:pPr marL="504891" lvl="2" indent="-342900"/>
            <a:endParaRPr lang="en-GB" dirty="0"/>
          </a:p>
        </p:txBody>
      </p:sp>
      <p:sp>
        <p:nvSpPr>
          <p:cNvPr id="4" name="Footer Placeholder 3">
            <a:extLst>
              <a:ext uri="{FF2B5EF4-FFF2-40B4-BE49-F238E27FC236}">
                <a16:creationId xmlns:a16="http://schemas.microsoft.com/office/drawing/2014/main" id="{7964DA17-4BBE-D641-CF34-10C35076C703}"/>
              </a:ext>
            </a:extLst>
          </p:cNvPr>
          <p:cNvSpPr>
            <a:spLocks noGrp="1"/>
          </p:cNvSpPr>
          <p:nvPr>
            <p:ph type="ftr" sz="quarter" idx="11"/>
          </p:nvPr>
        </p:nvSpPr>
        <p:spPr/>
        <p:txBody>
          <a:bodyPr/>
          <a:lstStyle/>
          <a:p>
            <a:r>
              <a:rPr lang="en-GB"/>
              <a:t>Patrick Dunne, p.dunne12@imperial.ac.um</a:t>
            </a:r>
            <a:endParaRPr lang="en-GB" dirty="0"/>
          </a:p>
        </p:txBody>
      </p:sp>
      <p:sp>
        <p:nvSpPr>
          <p:cNvPr id="7" name="Subtitle 6">
            <a:extLst>
              <a:ext uri="{FF2B5EF4-FFF2-40B4-BE49-F238E27FC236}">
                <a16:creationId xmlns:a16="http://schemas.microsoft.com/office/drawing/2014/main" id="{05732207-4DBF-7BA3-F120-00CCACDB67C9}"/>
              </a:ext>
            </a:extLst>
          </p:cNvPr>
          <p:cNvSpPr>
            <a:spLocks noGrp="1"/>
          </p:cNvSpPr>
          <p:nvPr>
            <p:ph type="subTitle" idx="13"/>
          </p:nvPr>
        </p:nvSpPr>
        <p:spPr/>
        <p:txBody>
          <a:bodyPr/>
          <a:lstStyle/>
          <a:p>
            <a:endParaRPr lang="en-GB"/>
          </a:p>
        </p:txBody>
      </p:sp>
      <p:pic>
        <p:nvPicPr>
          <p:cNvPr id="4098" name="Picture 2" descr="Neural Networks Intuitions: 8. Translation Invariance in ...">
            <a:extLst>
              <a:ext uri="{FF2B5EF4-FFF2-40B4-BE49-F238E27FC236}">
                <a16:creationId xmlns:a16="http://schemas.microsoft.com/office/drawing/2014/main" id="{E1FB9E67-C3CB-8EFF-AA48-6AF5EB1D2FD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283325" y="2332461"/>
            <a:ext cx="5583238" cy="299159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BD1F10F-F98C-8763-2325-E18B33EE6B15}"/>
              </a:ext>
            </a:extLst>
          </p:cNvPr>
          <p:cNvSpPr txBox="1"/>
          <p:nvPr/>
        </p:nvSpPr>
        <p:spPr>
          <a:xfrm>
            <a:off x="6472237" y="5323404"/>
            <a:ext cx="5214937" cy="914400"/>
          </a:xfrm>
          <a:prstGeom prst="rect">
            <a:avLst/>
          </a:prstGeom>
          <a:noFill/>
        </p:spPr>
        <p:txBody>
          <a:bodyPr wrap="none" lIns="0" tIns="0" rIns="0" bIns="0" rtlCol="0">
            <a:noAutofit/>
          </a:bodyPr>
          <a:lstStyle/>
          <a:p>
            <a:pPr algn="l">
              <a:lnSpc>
                <a:spcPct val="105000"/>
              </a:lnSpc>
            </a:pPr>
            <a:r>
              <a:rPr lang="en-GB" sz="1000" dirty="0">
                <a:solidFill>
                  <a:schemeClr val="tx1"/>
                </a:solidFill>
                <a:hlinkClick r:id="rId3"/>
              </a:rPr>
              <a:t>https://medium.com/towards-data-science/neural-networks-intuitions-8-translation-invariance</a:t>
            </a:r>
            <a:br>
              <a:rPr lang="en-GB" sz="1000" dirty="0">
                <a:solidFill>
                  <a:schemeClr val="tx1"/>
                </a:solidFill>
              </a:rPr>
            </a:br>
            <a:r>
              <a:rPr lang="en-GB" sz="1000" dirty="0">
                <a:solidFill>
                  <a:schemeClr val="tx1"/>
                </a:solidFill>
              </a:rPr>
              <a:t>-in-object-detectors-21db6e27879c</a:t>
            </a:r>
          </a:p>
        </p:txBody>
      </p:sp>
    </p:spTree>
    <p:extLst>
      <p:ext uri="{BB962C8B-B14F-4D97-AF65-F5344CB8AC3E}">
        <p14:creationId xmlns:p14="http://schemas.microsoft.com/office/powerpoint/2010/main" val="40705439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1FACC03-F6BB-23B3-3848-8C0C930C394C}"/>
              </a:ext>
            </a:extLst>
          </p:cNvPr>
          <p:cNvSpPr>
            <a:spLocks noGrp="1"/>
          </p:cNvSpPr>
          <p:nvPr>
            <p:ph type="ftr" sz="quarter" idx="11"/>
          </p:nvPr>
        </p:nvSpPr>
        <p:spPr/>
        <p:txBody>
          <a:bodyPr/>
          <a:lstStyle/>
          <a:p>
            <a:r>
              <a:rPr lang="en-GB"/>
              <a:t>Patrick Dunne, p.dunne12@imperial.ac.um</a:t>
            </a:r>
            <a:endParaRPr lang="en-GB" dirty="0"/>
          </a:p>
        </p:txBody>
      </p:sp>
      <p:sp>
        <p:nvSpPr>
          <p:cNvPr id="7" name="Title 6">
            <a:extLst>
              <a:ext uri="{FF2B5EF4-FFF2-40B4-BE49-F238E27FC236}">
                <a16:creationId xmlns:a16="http://schemas.microsoft.com/office/drawing/2014/main" id="{F12ABB4F-9ECF-61CB-CF76-59B28E6E906D}"/>
              </a:ext>
            </a:extLst>
          </p:cNvPr>
          <p:cNvSpPr>
            <a:spLocks noGrp="1"/>
          </p:cNvSpPr>
          <p:nvPr>
            <p:ph type="ctrTitle"/>
          </p:nvPr>
        </p:nvSpPr>
        <p:spPr/>
        <p:txBody>
          <a:bodyPr/>
          <a:lstStyle/>
          <a:p>
            <a:r>
              <a:rPr lang="en-GB" dirty="0" err="1"/>
              <a:t>VSCode</a:t>
            </a:r>
            <a:r>
              <a:rPr lang="en-GB" dirty="0"/>
              <a:t> Demonstration</a:t>
            </a:r>
          </a:p>
        </p:txBody>
      </p:sp>
      <p:sp>
        <p:nvSpPr>
          <p:cNvPr id="8" name="Subtitle 7">
            <a:extLst>
              <a:ext uri="{FF2B5EF4-FFF2-40B4-BE49-F238E27FC236}">
                <a16:creationId xmlns:a16="http://schemas.microsoft.com/office/drawing/2014/main" id="{CF5AEE8B-3761-120C-2FB9-5A873DFD992F}"/>
              </a:ext>
            </a:extLst>
          </p:cNvPr>
          <p:cNvSpPr>
            <a:spLocks noGrp="1"/>
          </p:cNvSpPr>
          <p:nvPr>
            <p:ph type="subTitle" idx="1"/>
          </p:nvPr>
        </p:nvSpPr>
        <p:spPr/>
        <p:txBody>
          <a:bodyPr/>
          <a:lstStyle/>
          <a:p>
            <a:r>
              <a:rPr lang="en-GB" dirty="0"/>
              <a:t>Convolutions on dollar bill image</a:t>
            </a:r>
          </a:p>
        </p:txBody>
      </p:sp>
    </p:spTree>
    <p:extLst>
      <p:ext uri="{BB962C8B-B14F-4D97-AF65-F5344CB8AC3E}">
        <p14:creationId xmlns:p14="http://schemas.microsoft.com/office/powerpoint/2010/main" val="36496812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ICL PPT Theme">
  <a:themeElements>
    <a:clrScheme name="Imperial colour theme">
      <a:dk1>
        <a:sysClr val="windowText" lastClr="000000"/>
      </a:dk1>
      <a:lt1>
        <a:sysClr val="window" lastClr="FFFFFF"/>
      </a:lt1>
      <a:dk2>
        <a:srgbClr val="000080"/>
      </a:dk2>
      <a:lt2>
        <a:srgbClr val="F5F5F5"/>
      </a:lt2>
      <a:accent1>
        <a:srgbClr val="0000CD"/>
      </a:accent1>
      <a:accent2>
        <a:srgbClr val="C71585"/>
      </a:accent2>
      <a:accent3>
        <a:srgbClr val="7B68EE"/>
      </a:accent3>
      <a:accent4>
        <a:srgbClr val="FF0000"/>
      </a:accent4>
      <a:accent5>
        <a:srgbClr val="FF4500"/>
      </a:accent5>
      <a:accent6>
        <a:srgbClr val="006400"/>
      </a:accent6>
      <a:hlink>
        <a:srgbClr val="000080"/>
      </a:hlink>
      <a:folHlink>
        <a:srgbClr val="C71585"/>
      </a:folHlink>
    </a:clrScheme>
    <a:fontScheme name="Imperial Sans font theme">
      <a:majorFont>
        <a:latin typeface="Imperial Sans Text Semibold"/>
        <a:ea typeface=""/>
        <a:cs typeface=""/>
      </a:majorFont>
      <a:minorFont>
        <a:latin typeface="Imperial Sans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lnSpc>
            <a:spcPct val="105000"/>
          </a:lnSpc>
          <a:defRPr sz="1600" dirty="0">
            <a:solidFill>
              <a:schemeClr val="tx1"/>
            </a:solidFill>
          </a:defRPr>
        </a:defPPr>
      </a:lstStyle>
    </a:txDef>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ICL_PowerPoint 16_9 template.potx" id="{9379B5C2-89E2-4436-AAC2-A0EB58951E1D}" vid="{86F68850-0020-4398-8624-9E789855663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ICL PPT Theme</Template>
  <TotalTime>17516</TotalTime>
  <Words>1718</Words>
  <Application>Microsoft Macintosh PowerPoint</Application>
  <PresentationFormat>Widescreen</PresentationFormat>
  <Paragraphs>181</Paragraphs>
  <Slides>22</Slides>
  <Notes>2</Notes>
  <HiddenSlides>5</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Montserrat SemiBold</vt:lpstr>
      <vt:lpstr>Imperial Sans Text Semibold</vt:lpstr>
      <vt:lpstr>Imperial Sans Text Medium</vt:lpstr>
      <vt:lpstr>Arial</vt:lpstr>
      <vt:lpstr>Imperial Sans Text</vt:lpstr>
      <vt:lpstr>Calibri</vt:lpstr>
      <vt:lpstr>ICL PPT Theme</vt:lpstr>
      <vt:lpstr>PHYS60022 Data Science and Machine Learning for Physics</vt:lpstr>
      <vt:lpstr>Learning Outcomes</vt:lpstr>
      <vt:lpstr>Loss Curves</vt:lpstr>
      <vt:lpstr>Convolutional Neural Networks</vt:lpstr>
      <vt:lpstr>Why do we need convolutional neural networks?</vt:lpstr>
      <vt:lpstr>Fully connected networks for computer vision</vt:lpstr>
      <vt:lpstr>Convolutions</vt:lpstr>
      <vt:lpstr>Key advantages of convolutions</vt:lpstr>
      <vt:lpstr>VSCode Demonstration</vt:lpstr>
      <vt:lpstr>Controlling the size of CNNs</vt:lpstr>
      <vt:lpstr>Controlling the size of CNNs</vt:lpstr>
      <vt:lpstr>Controlling the size of CNNs</vt:lpstr>
      <vt:lpstr>A basic CNN architecture</vt:lpstr>
      <vt:lpstr>Exercises!</vt:lpstr>
      <vt:lpstr>Geometry beyond CNNs</vt:lpstr>
      <vt:lpstr>Exercises!</vt:lpstr>
      <vt:lpstr>Notes to the template</vt:lpstr>
      <vt:lpstr>Notes to the template</vt:lpstr>
      <vt:lpstr>Notes to the template</vt:lpstr>
      <vt:lpstr>Notes to the template</vt:lpstr>
      <vt:lpstr>Notes to the template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Dunne, Patrick J</dc:creator>
  <cp:lastModifiedBy>Dunne, Patrick J</cp:lastModifiedBy>
  <cp:revision>1</cp:revision>
  <dcterms:created xsi:type="dcterms:W3CDTF">2025-02-04T12:09:23Z</dcterms:created>
  <dcterms:modified xsi:type="dcterms:W3CDTF">2025-03-12T08:10:07Z</dcterms:modified>
</cp:coreProperties>
</file>